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A54A715-E566-4800-90B8-2C86AE526FA6}">
          <p14:sldIdLst>
            <p14:sldId id="256"/>
            <p14:sldId id="257"/>
            <p14:sldId id="258"/>
            <p14:sldId id="259"/>
            <p14:sldId id="260"/>
            <p14:sldId id="261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240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9B86F-779D-4277-A582-42EF1947266F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272E4E-A921-4AD7-95EE-179B9B5BE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901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F6B676-68A1-4137-B51E-3D026ED3C2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14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73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68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54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65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03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47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341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815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867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4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786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6ABD3-86E5-456E-BE52-5B994906C700}" type="datetimeFigureOut">
              <a:rPr lang="en-US" smtClean="0"/>
              <a:t>10/30/2016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FD739-71B7-40E7-9AA9-4D294FBD49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663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148" y="0"/>
            <a:ext cx="10394581" cy="734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52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975" y="266503"/>
            <a:ext cx="10662828" cy="6389162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 flipH="1" flipV="1">
            <a:off x="8274050" y="5187950"/>
            <a:ext cx="2025650" cy="8890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8197850" y="5187950"/>
            <a:ext cx="76200" cy="64770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rc 4"/>
          <p:cNvSpPr/>
          <p:nvPr/>
        </p:nvSpPr>
        <p:spPr>
          <a:xfrm rot="3804139">
            <a:off x="2681988" y="1984012"/>
            <a:ext cx="7372363" cy="2286833"/>
          </a:xfrm>
          <a:prstGeom prst="arc">
            <a:avLst>
              <a:gd name="adj1" fmla="val 12997610"/>
              <a:gd name="adj2" fmla="val 20641135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c 5"/>
          <p:cNvSpPr/>
          <p:nvPr/>
        </p:nvSpPr>
        <p:spPr>
          <a:xfrm rot="5563369">
            <a:off x="7696137" y="2367323"/>
            <a:ext cx="5002464" cy="1103357"/>
          </a:xfrm>
          <a:prstGeom prst="arc">
            <a:avLst>
              <a:gd name="adj1" fmla="val 11416161"/>
              <a:gd name="adj2" fmla="val 21119291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66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7" b="100000" l="2810" r="92893">
                        <a14:foregroundMark x1="78430" y1="85084" x2="51405" y2="91918"/>
                        <a14:foregroundMark x1="39050" y1="98751" x2="53636" y2="93020"/>
                        <a14:foregroundMark x1="54256" y1="94048" x2="46942" y2="98751"/>
                        <a14:foregroundMark x1="3636" y1="1984" x2="13554" y2="1616"/>
                        <a14:foregroundMark x1="83264" y1="53784" x2="78512" y2="79280"/>
                        <a14:backgroundMark x1="32397" y1="3453" x2="20124" y2="882"/>
                        <a14:backgroundMark x1="51818" y1="4335" x2="67810" y2="1470"/>
                        <a14:backgroundMark x1="64876" y1="1470" x2="85909" y2="3453"/>
                        <a14:backgroundMark x1="59091" y1="91697" x2="80331" y2="89052"/>
                        <a14:backgroundMark x1="58802" y1="92065" x2="49876" y2="99486"/>
                        <a14:backgroundMark x1="48264" y1="99118" x2="53636" y2="96032"/>
                        <a14:backgroundMark x1="4669" y1="14916" x2="13760" y2="53417"/>
                        <a14:backgroundMark x1="15289" y1="53417" x2="26942" y2="73181"/>
                        <a14:backgroundMark x1="83884" y1="55841" x2="79256" y2="7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942">
            <a:off x="2451452" y="628852"/>
            <a:ext cx="10098947" cy="56806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38" t="3611" r="26096" b="21389"/>
          <a:stretch/>
        </p:blipFill>
        <p:spPr>
          <a:xfrm rot="21047530">
            <a:off x="987123" y="334865"/>
            <a:ext cx="1887748" cy="65345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986" y="274599"/>
            <a:ext cx="10662828" cy="6389162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 flipH="1" flipV="1">
            <a:off x="4371975" y="466725"/>
            <a:ext cx="200025" cy="37147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505325" y="838201"/>
            <a:ext cx="66676" cy="952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72000" y="838201"/>
            <a:ext cx="304800" cy="100012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067175" y="457200"/>
            <a:ext cx="571500" cy="6000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876800" y="1838325"/>
            <a:ext cx="247650" cy="7143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124450" y="2552700"/>
            <a:ext cx="819150" cy="20002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5495925" y="3505200"/>
            <a:ext cx="9525" cy="14382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505450" y="4724400"/>
            <a:ext cx="57150" cy="2952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5505450" y="3733800"/>
            <a:ext cx="104775" cy="2857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5495925" y="3667126"/>
            <a:ext cx="85725" cy="12382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5943600" y="4552950"/>
            <a:ext cx="904875" cy="18097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210300" y="5757863"/>
            <a:ext cx="257175" cy="5095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6467475" y="5567363"/>
            <a:ext cx="0" cy="1905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6467475" y="5643563"/>
            <a:ext cx="47625" cy="1143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6515100" y="5476875"/>
            <a:ext cx="0" cy="16668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6467476" y="3858567"/>
            <a:ext cx="767337" cy="17087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7275007" y="3004457"/>
            <a:ext cx="296426" cy="7864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169499" y="3572189"/>
            <a:ext cx="105508" cy="21876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H="1" flipV="1">
            <a:off x="7169499" y="3572189"/>
            <a:ext cx="65314" cy="28637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V="1">
            <a:off x="7199644" y="3702818"/>
            <a:ext cx="40193" cy="3014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 flipV="1">
            <a:off x="7275007" y="3858567"/>
            <a:ext cx="602902" cy="121585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flipV="1">
            <a:off x="7275007" y="3790951"/>
            <a:ext cx="0" cy="6761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7234813" y="3858567"/>
            <a:ext cx="4019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V="1">
            <a:off x="7861110" y="4399129"/>
            <a:ext cx="232012" cy="79611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H="1" flipV="1">
            <a:off x="7877910" y="5074419"/>
            <a:ext cx="315296" cy="74407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V="1">
            <a:off x="7856561" y="5054221"/>
            <a:ext cx="4549" cy="20471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 flipV="1">
            <a:off x="7865660" y="5177051"/>
            <a:ext cx="50041" cy="7278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7542663" y="5258937"/>
            <a:ext cx="313899" cy="82796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7701887" y="5654723"/>
            <a:ext cx="13647" cy="38668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 flipV="1">
            <a:off x="6606791" y="1848898"/>
            <a:ext cx="562708" cy="172329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V="1">
            <a:off x="6245051" y="1848897"/>
            <a:ext cx="357763" cy="13364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5863213" y="3185327"/>
            <a:ext cx="381838" cy="118068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6641960" y="1657978"/>
            <a:ext cx="15073" cy="32154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flipH="1">
            <a:off x="6602814" y="1376271"/>
            <a:ext cx="79549" cy="47262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H="1">
            <a:off x="6602816" y="1591941"/>
            <a:ext cx="209966" cy="2569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H="1">
            <a:off x="6812782" y="1341455"/>
            <a:ext cx="60291" cy="24116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7571433" y="2247900"/>
            <a:ext cx="344268" cy="7565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>
            <a:off x="7915701" y="2057400"/>
            <a:ext cx="21799" cy="1905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7937500" y="1917700"/>
            <a:ext cx="50800" cy="1397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>
            <a:off x="7988300" y="1073150"/>
            <a:ext cx="152400" cy="8445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flipH="1" flipV="1">
            <a:off x="8134350" y="990600"/>
            <a:ext cx="6350" cy="825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V="1">
            <a:off x="8134350" y="990600"/>
            <a:ext cx="38100" cy="666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H="1" flipV="1">
            <a:off x="7988300" y="1917700"/>
            <a:ext cx="146050" cy="15875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flipH="1">
            <a:off x="7915701" y="2067151"/>
            <a:ext cx="84217" cy="1807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/>
          <p:nvPr/>
        </p:nvCxnSpPr>
        <p:spPr>
          <a:xfrm flipH="1" flipV="1">
            <a:off x="8134350" y="3505200"/>
            <a:ext cx="17244" cy="3864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8129926" y="3891618"/>
            <a:ext cx="21668" cy="3120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8093122" y="4203640"/>
            <a:ext cx="36804" cy="19548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H="1" flipV="1">
            <a:off x="8129926" y="4203640"/>
            <a:ext cx="63280" cy="1623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 flipH="1" flipV="1">
            <a:off x="8193206" y="4366010"/>
            <a:ext cx="314870" cy="48862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 flipV="1">
            <a:off x="8125692" y="4251960"/>
            <a:ext cx="33250" cy="1662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 flipH="1" flipV="1">
            <a:off x="8093122" y="4399130"/>
            <a:ext cx="414954" cy="45550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 flipH="1" flipV="1">
            <a:off x="8508077" y="4854635"/>
            <a:ext cx="226739" cy="4043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H="1" flipV="1">
            <a:off x="8635117" y="5074419"/>
            <a:ext cx="114029" cy="74407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 flipH="1" flipV="1">
            <a:off x="8635116" y="5195248"/>
            <a:ext cx="102101" cy="6368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 flipH="1" flipV="1">
            <a:off x="8734816" y="5258937"/>
            <a:ext cx="246182" cy="55955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 flipV="1">
            <a:off x="8718605" y="5466523"/>
            <a:ext cx="95417" cy="1272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 flipV="1">
            <a:off x="8519823" y="5569889"/>
            <a:ext cx="186856" cy="25444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/>
          <p:nvPr/>
        </p:nvCxnSpPr>
        <p:spPr>
          <a:xfrm flipH="1">
            <a:off x="8817997" y="4651513"/>
            <a:ext cx="461175" cy="78717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/>
          <p:nvPr/>
        </p:nvCxnSpPr>
        <p:spPr>
          <a:xfrm flipH="1">
            <a:off x="9282148" y="4762774"/>
            <a:ext cx="32891" cy="7565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/>
          <p:nvPr/>
        </p:nvCxnSpPr>
        <p:spPr>
          <a:xfrm flipH="1">
            <a:off x="9193338" y="4848294"/>
            <a:ext cx="85520" cy="41115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/>
          <p:nvPr/>
        </p:nvCxnSpPr>
        <p:spPr>
          <a:xfrm flipV="1">
            <a:off x="8988781" y="5252866"/>
            <a:ext cx="207846" cy="56563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215"/>
          <p:cNvCxnSpPr/>
          <p:nvPr/>
        </p:nvCxnSpPr>
        <p:spPr>
          <a:xfrm>
            <a:off x="9222941" y="4749617"/>
            <a:ext cx="184196" cy="27958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/>
          <p:nvPr/>
        </p:nvCxnSpPr>
        <p:spPr>
          <a:xfrm>
            <a:off x="9406552" y="5029200"/>
            <a:ext cx="30188" cy="131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/>
          <p:nvPr/>
        </p:nvCxnSpPr>
        <p:spPr>
          <a:xfrm flipV="1">
            <a:off x="9377534" y="4956837"/>
            <a:ext cx="32892" cy="131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/>
          <p:nvPr/>
        </p:nvCxnSpPr>
        <p:spPr>
          <a:xfrm flipH="1" flipV="1">
            <a:off x="9292014" y="4706859"/>
            <a:ext cx="243402" cy="54600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/>
          <p:nvPr/>
        </p:nvCxnSpPr>
        <p:spPr>
          <a:xfrm flipH="1" flipV="1">
            <a:off x="9535416" y="5249839"/>
            <a:ext cx="174328" cy="58521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/>
          <p:nvPr/>
        </p:nvCxnSpPr>
        <p:spPr>
          <a:xfrm flipH="1">
            <a:off x="9285594" y="4466493"/>
            <a:ext cx="17970" cy="23885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Straight Connector 236"/>
          <p:cNvCxnSpPr/>
          <p:nvPr/>
        </p:nvCxnSpPr>
        <p:spPr>
          <a:xfrm flipV="1">
            <a:off x="9296836" y="2621499"/>
            <a:ext cx="567501" cy="184499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0" name="Straight Connector 239"/>
          <p:cNvCxnSpPr/>
          <p:nvPr/>
        </p:nvCxnSpPr>
        <p:spPr>
          <a:xfrm>
            <a:off x="9822976" y="2593075"/>
            <a:ext cx="0" cy="13647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4" name="Straight Connector 243"/>
          <p:cNvCxnSpPr/>
          <p:nvPr/>
        </p:nvCxnSpPr>
        <p:spPr>
          <a:xfrm flipV="1">
            <a:off x="9822976" y="2538484"/>
            <a:ext cx="51179" cy="5459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7" name="Straight Connector 246"/>
          <p:cNvCxnSpPr/>
          <p:nvPr/>
        </p:nvCxnSpPr>
        <p:spPr>
          <a:xfrm flipV="1">
            <a:off x="9863919" y="2535072"/>
            <a:ext cx="17060" cy="8529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0" name="Straight Connector 249"/>
          <p:cNvCxnSpPr/>
          <p:nvPr/>
        </p:nvCxnSpPr>
        <p:spPr>
          <a:xfrm flipH="1" flipV="1">
            <a:off x="9872449" y="2620370"/>
            <a:ext cx="854692" cy="7130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4" name="Straight Connector 253"/>
          <p:cNvCxnSpPr/>
          <p:nvPr/>
        </p:nvCxnSpPr>
        <p:spPr>
          <a:xfrm flipH="1" flipV="1">
            <a:off x="10735253" y="3333466"/>
            <a:ext cx="297566" cy="911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7" name="Straight Connector 256"/>
          <p:cNvCxnSpPr/>
          <p:nvPr/>
        </p:nvCxnSpPr>
        <p:spPr>
          <a:xfrm flipH="1">
            <a:off x="10958679" y="3336324"/>
            <a:ext cx="112975" cy="600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0" name="Straight Connector 259"/>
          <p:cNvCxnSpPr/>
          <p:nvPr/>
        </p:nvCxnSpPr>
        <p:spPr>
          <a:xfrm flipH="1" flipV="1">
            <a:off x="10768031" y="2347784"/>
            <a:ext cx="508392" cy="42719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/>
          <p:nvPr/>
        </p:nvCxnSpPr>
        <p:spPr>
          <a:xfrm flipH="1">
            <a:off x="9880979" y="1462035"/>
            <a:ext cx="324135" cy="10730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6" name="Straight Connector 265"/>
          <p:cNvCxnSpPr/>
          <p:nvPr/>
        </p:nvCxnSpPr>
        <p:spPr>
          <a:xfrm>
            <a:off x="9887329" y="933450"/>
            <a:ext cx="880702" cy="14143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9" name="Straight Connector 268"/>
          <p:cNvCxnSpPr/>
          <p:nvPr/>
        </p:nvCxnSpPr>
        <p:spPr>
          <a:xfrm flipV="1">
            <a:off x="10167938" y="966788"/>
            <a:ext cx="128587" cy="4000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/>
          <p:nvPr/>
        </p:nvCxnSpPr>
        <p:spPr>
          <a:xfrm flipV="1">
            <a:off x="2406650" y="6248400"/>
            <a:ext cx="101600" cy="3810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9" name="Straight Connector 278"/>
          <p:cNvCxnSpPr/>
          <p:nvPr/>
        </p:nvCxnSpPr>
        <p:spPr>
          <a:xfrm flipV="1">
            <a:off x="1930400" y="4959350"/>
            <a:ext cx="527050" cy="9080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/>
          <p:nvPr/>
        </p:nvCxnSpPr>
        <p:spPr>
          <a:xfrm flipV="1">
            <a:off x="1809750" y="4927600"/>
            <a:ext cx="641350" cy="4381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6" name="Straight Connector 285"/>
          <p:cNvCxnSpPr/>
          <p:nvPr/>
        </p:nvCxnSpPr>
        <p:spPr>
          <a:xfrm flipH="1" flipV="1">
            <a:off x="2241550" y="5086350"/>
            <a:ext cx="146050" cy="1905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304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H="1" flipV="1">
            <a:off x="4371975" y="466725"/>
            <a:ext cx="200025" cy="37147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flipV="1">
            <a:off x="4505325" y="838201"/>
            <a:ext cx="66676" cy="9524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4572000" y="838201"/>
            <a:ext cx="304800" cy="100012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067175" y="457200"/>
            <a:ext cx="571500" cy="60007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876800" y="1838325"/>
            <a:ext cx="247650" cy="71437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124450" y="2552700"/>
            <a:ext cx="819150" cy="200025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495925" y="3505200"/>
            <a:ext cx="9525" cy="143827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505450" y="4724400"/>
            <a:ext cx="57150" cy="29527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505450" y="3733800"/>
            <a:ext cx="104775" cy="28575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495925" y="3667126"/>
            <a:ext cx="85725" cy="12382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5943600" y="4552950"/>
            <a:ext cx="904875" cy="180975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6210300" y="5757863"/>
            <a:ext cx="257175" cy="50958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6467475" y="5567363"/>
            <a:ext cx="0" cy="1905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6467475" y="5643563"/>
            <a:ext cx="47625" cy="1143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6515100" y="5476875"/>
            <a:ext cx="0" cy="16668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467476" y="3858567"/>
            <a:ext cx="767337" cy="170879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275007" y="3004457"/>
            <a:ext cx="296426" cy="78649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 flipV="1">
            <a:off x="7169499" y="3572189"/>
            <a:ext cx="105508" cy="21876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7169499" y="3572189"/>
            <a:ext cx="65314" cy="28637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7199644" y="3702818"/>
            <a:ext cx="40193" cy="3014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 flipV="1">
            <a:off x="7275007" y="3858567"/>
            <a:ext cx="602902" cy="121585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275007" y="3790951"/>
            <a:ext cx="0" cy="6761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7234813" y="3858567"/>
            <a:ext cx="40194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7861110" y="4399129"/>
            <a:ext cx="232012" cy="79611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 flipV="1">
            <a:off x="7877910" y="5074419"/>
            <a:ext cx="315296" cy="74407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7856561" y="5054221"/>
            <a:ext cx="4549" cy="20471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7865660" y="5177051"/>
            <a:ext cx="50041" cy="7278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7542663" y="5258937"/>
            <a:ext cx="313899" cy="82796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7701887" y="5654723"/>
            <a:ext cx="13647" cy="38668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606791" y="1848898"/>
            <a:ext cx="562708" cy="172329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6245051" y="1848897"/>
            <a:ext cx="357763" cy="133643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863213" y="3185327"/>
            <a:ext cx="381838" cy="118068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641960" y="1657978"/>
            <a:ext cx="15073" cy="32154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6602814" y="1376271"/>
            <a:ext cx="79549" cy="47262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>
            <a:off x="6602816" y="1591941"/>
            <a:ext cx="209966" cy="25695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6812782" y="1341455"/>
            <a:ext cx="60291" cy="24116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7571433" y="2247900"/>
            <a:ext cx="344268" cy="75655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7915701" y="2057400"/>
            <a:ext cx="21799" cy="1905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7937500" y="1917700"/>
            <a:ext cx="50800" cy="1397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7988300" y="1073150"/>
            <a:ext cx="152400" cy="84455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 flipV="1">
            <a:off x="8134350" y="990600"/>
            <a:ext cx="6350" cy="8255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8134350" y="990600"/>
            <a:ext cx="38100" cy="6667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7988300" y="1917700"/>
            <a:ext cx="146050" cy="15875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7915701" y="2067151"/>
            <a:ext cx="84217" cy="18074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 flipV="1">
            <a:off x="8134350" y="3505200"/>
            <a:ext cx="17244" cy="38641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8129926" y="3891618"/>
            <a:ext cx="21668" cy="31202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8093122" y="4203640"/>
            <a:ext cx="36804" cy="19548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 flipV="1">
            <a:off x="8129926" y="4203640"/>
            <a:ext cx="63280" cy="16236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 flipV="1">
            <a:off x="8193206" y="4366010"/>
            <a:ext cx="314870" cy="48862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8125692" y="4251960"/>
            <a:ext cx="33250" cy="1662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 flipV="1">
            <a:off x="8093122" y="4399130"/>
            <a:ext cx="414954" cy="45550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8508077" y="4854635"/>
            <a:ext cx="226739" cy="40430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8635117" y="5074419"/>
            <a:ext cx="114029" cy="74407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 flipV="1">
            <a:off x="8635116" y="5195248"/>
            <a:ext cx="102101" cy="6368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H="1" flipV="1">
            <a:off x="8734816" y="5258937"/>
            <a:ext cx="246182" cy="55955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8718605" y="5466523"/>
            <a:ext cx="95417" cy="12722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8519823" y="5569889"/>
            <a:ext cx="186856" cy="25444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>
            <a:off x="8817997" y="4651513"/>
            <a:ext cx="461175" cy="7871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9282148" y="4762774"/>
            <a:ext cx="32891" cy="7565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>
            <a:off x="9193338" y="4848294"/>
            <a:ext cx="85520" cy="41115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V="1">
            <a:off x="8988781" y="5252866"/>
            <a:ext cx="207846" cy="56563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9222941" y="4749617"/>
            <a:ext cx="184196" cy="27958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9406552" y="5029200"/>
            <a:ext cx="30188" cy="1315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9377534" y="4956837"/>
            <a:ext cx="32892" cy="1315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 flipV="1">
            <a:off x="9292014" y="4706859"/>
            <a:ext cx="243402" cy="54600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9535416" y="5249839"/>
            <a:ext cx="174328" cy="58521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9285594" y="4466493"/>
            <a:ext cx="17970" cy="23885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V="1">
            <a:off x="9296836" y="2621499"/>
            <a:ext cx="567501" cy="184499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9822976" y="2593075"/>
            <a:ext cx="0" cy="13647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V="1">
            <a:off x="9822976" y="2538484"/>
            <a:ext cx="51179" cy="5459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V="1">
            <a:off x="9863919" y="2535072"/>
            <a:ext cx="17060" cy="8529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H="1" flipV="1">
            <a:off x="9872449" y="2620370"/>
            <a:ext cx="854692" cy="71309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flipH="1" flipV="1">
            <a:off x="10735253" y="3333466"/>
            <a:ext cx="297566" cy="9112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10958679" y="3336324"/>
            <a:ext cx="112975" cy="6002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 flipV="1">
            <a:off x="10768031" y="2347784"/>
            <a:ext cx="508392" cy="42719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9880979" y="1462035"/>
            <a:ext cx="324135" cy="107303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9887329" y="933450"/>
            <a:ext cx="880702" cy="141433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V="1">
            <a:off x="10167938" y="966788"/>
            <a:ext cx="128587" cy="40005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V="1">
            <a:off x="2406650" y="6248400"/>
            <a:ext cx="101600" cy="3810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V="1">
            <a:off x="1930400" y="4959350"/>
            <a:ext cx="527050" cy="90805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1809750" y="4927600"/>
            <a:ext cx="641350" cy="43815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H="1" flipV="1">
            <a:off x="2241550" y="5086350"/>
            <a:ext cx="146050" cy="1905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4" name="Picture 8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975" y="266503"/>
            <a:ext cx="10662828" cy="6389162"/>
          </a:xfrm>
          <a:prstGeom prst="rect">
            <a:avLst/>
          </a:prstGeom>
        </p:spPr>
      </p:pic>
      <p:cxnSp>
        <p:nvCxnSpPr>
          <p:cNvPr id="85" name="Straight Connector 84"/>
          <p:cNvCxnSpPr/>
          <p:nvPr/>
        </p:nvCxnSpPr>
        <p:spPr>
          <a:xfrm flipH="1" flipV="1">
            <a:off x="8274050" y="5187950"/>
            <a:ext cx="2025650" cy="8890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V="1">
            <a:off x="8197850" y="5187950"/>
            <a:ext cx="76200" cy="64770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Arc 86"/>
          <p:cNvSpPr/>
          <p:nvPr/>
        </p:nvSpPr>
        <p:spPr>
          <a:xfrm rot="3804139">
            <a:off x="2681988" y="1984012"/>
            <a:ext cx="7372363" cy="2286833"/>
          </a:xfrm>
          <a:prstGeom prst="arc">
            <a:avLst>
              <a:gd name="adj1" fmla="val 12997610"/>
              <a:gd name="adj2" fmla="val 20641135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Arc 87"/>
          <p:cNvSpPr/>
          <p:nvPr/>
        </p:nvSpPr>
        <p:spPr>
          <a:xfrm rot="5563369">
            <a:off x="7696137" y="2367323"/>
            <a:ext cx="5002464" cy="1103357"/>
          </a:xfrm>
          <a:prstGeom prst="arc">
            <a:avLst>
              <a:gd name="adj1" fmla="val 11416161"/>
              <a:gd name="adj2" fmla="val 21119291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27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7" b="100000" l="2810" r="92893">
                        <a14:foregroundMark x1="78430" y1="85084" x2="51405" y2="91918"/>
                        <a14:foregroundMark x1="39050" y1="98751" x2="53636" y2="93020"/>
                        <a14:foregroundMark x1="54256" y1="94048" x2="46942" y2="98751"/>
                        <a14:foregroundMark x1="3636" y1="1984" x2="13554" y2="1616"/>
                        <a14:foregroundMark x1="83264" y1="53784" x2="78512" y2="79280"/>
                        <a14:backgroundMark x1="32397" y1="3453" x2="20124" y2="882"/>
                        <a14:backgroundMark x1="51818" y1="4335" x2="67810" y2="1470"/>
                        <a14:backgroundMark x1="64876" y1="1470" x2="85909" y2="3453"/>
                        <a14:backgroundMark x1="59091" y1="91697" x2="80331" y2="89052"/>
                        <a14:backgroundMark x1="58802" y1="92065" x2="49876" y2="99486"/>
                        <a14:backgroundMark x1="48264" y1="99118" x2="53636" y2="96032"/>
                        <a14:backgroundMark x1="4669" y1="14916" x2="13760" y2="53417"/>
                        <a14:backgroundMark x1="15289" y1="53417" x2="26942" y2="73181"/>
                        <a14:backgroundMark x1="83884" y1="55841" x2="79256" y2="7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942">
            <a:off x="2451452" y="628852"/>
            <a:ext cx="10098947" cy="56806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38" t="3611" r="26096" b="21389"/>
          <a:stretch/>
        </p:blipFill>
        <p:spPr>
          <a:xfrm rot="21047530">
            <a:off x="987123" y="334865"/>
            <a:ext cx="1887748" cy="65345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025" y="274599"/>
            <a:ext cx="10662828" cy="6389162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411475" y="9670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721894" y="76370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72977" y="12019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492291" y="138160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131886" y="96080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855273" y="166900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56058" y="11287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573035" y="19020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152013" y="14755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031297" y="19784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322822" y="18138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3829350" y="23271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231382" y="23271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4078081" y="27374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4596073" y="217265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4728529" y="177089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4852298" y="12880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852298" y="90594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5176927" y="119165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519870" y="136052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5131207" y="15522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113216" y="236900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898018" y="212296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143408" y="186704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5528101" y="18138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5424005" y="220556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725950" y="215009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680230" y="24386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348536" y="273444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5034578" y="291217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806578" y="253005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520399" y="27135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315536" y="30334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727121" y="30334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533704" y="33245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018692" y="329210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760267" y="36305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143408" y="36305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4937520" y="39088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5378285" y="33389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5415148" y="360212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323708" y="394024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175704" y="423229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495849" y="41865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5394256" y="45415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725862" y="443970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654178" y="473974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5989129" y="525664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5869221" y="490991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6161867" y="496133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6105814" y="552068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269456" y="521092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6207587" y="579179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6386568" y="548699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6406061" y="602748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6640059" y="593604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6515931" y="572268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6742758" y="613026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6958954" y="606470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7180465" y="595660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7370079" y="588040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7554300" y="582358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7749307" y="57864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7922972" y="57262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8096637" y="568668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8427313" y="55561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8267238" y="536650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8146633" y="52491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7866422" y="55330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8033703" y="546517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7985462" y="52491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7815519" y="531277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8073174" y="500468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7899943" y="504525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7631324" y="537856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7497562" y="560990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7679565" y="556823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7307885" y="566362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993217" y="558906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7083121" y="57809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865838" y="58472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745282" y="56413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7409473" y="540823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6902324" y="534808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7207124" y="53328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6630734" y="536650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6527239" y="514358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836588" y="50946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7064051" y="503213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7240334" y="49286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7372262" y="504350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529040" y="515774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7729379" y="511742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7340417" y="469775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7496229" y="485016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7628158" y="496161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7732791" y="459540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7840836" y="481262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8037591" y="47910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7954567" y="45442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7646355" y="43588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7836286" y="431675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7572429" y="46534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7455193" y="44349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7240334" y="446969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7064397" y="457973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6733119" y="485217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7909364" y="409370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6473140" y="471478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6230123" y="462005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6654372" y="444411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6849538" y="45442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7064051" y="432141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7310579" y="415514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7518531" y="416318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7720554" y="40734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7651304" y="382788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7804430" y="38166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7508580" y="39125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7703587" y="36059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7572429" y="35437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7332708" y="383726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6119878" y="43420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6406061" y="433171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6641861" y="41154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6865838" y="42208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6921648" y="355687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7107963" y="400686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5943409" y="409168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6202411" y="392681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6434246" y="397829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6656120" y="38404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6698805" y="36019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6479966" y="353615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6353672" y="363168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5960661" y="373644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5654178" y="38829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5698791" y="359103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6005427" y="340190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6305451" y="336686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/>
        </p:nvSpPr>
        <p:spPr>
          <a:xfrm>
            <a:off x="6731499" y="334248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6931083" y="31574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7064051" y="333782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7280250" y="331798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7458940" y="32995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7536718" y="30883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378428" y="303089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174561" y="302932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7316043" y="279630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7083121" y="279317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834198" y="28722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/>
          <p:cNvSpPr/>
          <p:nvPr/>
        </p:nvSpPr>
        <p:spPr>
          <a:xfrm>
            <a:off x="6597616" y="30750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/>
        </p:nvSpPr>
        <p:spPr>
          <a:xfrm>
            <a:off x="6607365" y="27691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6323767" y="271909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6278047" y="302989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014374" y="30530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6037915" y="274638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5700712" y="32110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/>
        </p:nvSpPr>
        <p:spPr>
          <a:xfrm>
            <a:off x="5680230" y="285080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5960661" y="239289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6309573" y="22348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6548097" y="24555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7199403" y="250896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/>
          <p:cNvSpPr/>
          <p:nvPr/>
        </p:nvSpPr>
        <p:spPr>
          <a:xfrm>
            <a:off x="6991612" y="24386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/>
        </p:nvSpPr>
        <p:spPr>
          <a:xfrm>
            <a:off x="6832788" y="22172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6070427" y="199278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/>
          <p:cNvSpPr/>
          <p:nvPr/>
        </p:nvSpPr>
        <p:spPr>
          <a:xfrm>
            <a:off x="6555756" y="204954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/>
        </p:nvSpPr>
        <p:spPr>
          <a:xfrm>
            <a:off x="6758098" y="18869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5528101" y="110021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/>
          <p:cNvSpPr/>
          <p:nvPr/>
        </p:nvSpPr>
        <p:spPr>
          <a:xfrm>
            <a:off x="5796330" y="133377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/>
        </p:nvSpPr>
        <p:spPr>
          <a:xfrm>
            <a:off x="6049051" y="118469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6049051" y="15125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6329434" y="13794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/>
        </p:nvSpPr>
        <p:spPr>
          <a:xfrm>
            <a:off x="6324598" y="18308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6567694" y="162112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/>
          <p:cNvSpPr/>
          <p:nvPr/>
        </p:nvSpPr>
        <p:spPr>
          <a:xfrm>
            <a:off x="8581761" y="540421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/>
          <p:cNvSpPr/>
          <p:nvPr/>
        </p:nvSpPr>
        <p:spPr>
          <a:xfrm>
            <a:off x="8420756" y="52537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8786621" y="526748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/>
          <p:cNvSpPr/>
          <p:nvPr/>
        </p:nvSpPr>
        <p:spPr>
          <a:xfrm>
            <a:off x="8798248" y="554878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/>
        </p:nvSpPr>
        <p:spPr>
          <a:xfrm>
            <a:off x="8947626" y="54000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9173385" y="526427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/>
          <p:cNvSpPr/>
          <p:nvPr/>
        </p:nvSpPr>
        <p:spPr>
          <a:xfrm>
            <a:off x="9340201" y="537373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/>
        </p:nvSpPr>
        <p:spPr>
          <a:xfrm>
            <a:off x="9173385" y="55901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9461439" y="557407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/>
          <p:cNvSpPr/>
          <p:nvPr/>
        </p:nvSpPr>
        <p:spPr>
          <a:xfrm>
            <a:off x="9518814" y="52822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/>
        </p:nvSpPr>
        <p:spPr>
          <a:xfrm>
            <a:off x="9782549" y="52847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9664865" y="54246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/>
          <p:cNvSpPr/>
          <p:nvPr/>
        </p:nvSpPr>
        <p:spPr>
          <a:xfrm>
            <a:off x="9764476" y="561790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/>
          <p:cNvSpPr/>
          <p:nvPr/>
        </p:nvSpPr>
        <p:spPr>
          <a:xfrm>
            <a:off x="8327935" y="49729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/>
          <p:cNvSpPr/>
          <p:nvPr/>
        </p:nvSpPr>
        <p:spPr>
          <a:xfrm>
            <a:off x="8522391" y="510957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/>
          <p:cNvSpPr/>
          <p:nvPr/>
        </p:nvSpPr>
        <p:spPr>
          <a:xfrm>
            <a:off x="8889688" y="510957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/>
          <p:cNvSpPr/>
          <p:nvPr/>
        </p:nvSpPr>
        <p:spPr>
          <a:xfrm>
            <a:off x="9086623" y="49426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/>
          <p:cNvSpPr/>
          <p:nvPr/>
        </p:nvSpPr>
        <p:spPr>
          <a:xfrm>
            <a:off x="9301273" y="50892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Oval 198"/>
          <p:cNvSpPr/>
          <p:nvPr/>
        </p:nvSpPr>
        <p:spPr>
          <a:xfrm>
            <a:off x="9659050" y="51400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/>
        </p:nvSpPr>
        <p:spPr>
          <a:xfrm>
            <a:off x="9945897" y="49831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10150313" y="48041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/>
          <p:cNvSpPr/>
          <p:nvPr/>
        </p:nvSpPr>
        <p:spPr>
          <a:xfrm>
            <a:off x="9936054" y="473974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/>
        </p:nvSpPr>
        <p:spPr>
          <a:xfrm>
            <a:off x="9483557" y="474146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9279779" y="481867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/>
          <p:cNvSpPr/>
          <p:nvPr/>
        </p:nvSpPr>
        <p:spPr>
          <a:xfrm>
            <a:off x="9076780" y="470820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/>
        </p:nvSpPr>
        <p:spPr>
          <a:xfrm>
            <a:off x="8889452" y="483181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8706625" y="49520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/>
          <p:cNvSpPr/>
          <p:nvPr/>
        </p:nvSpPr>
        <p:spPr>
          <a:xfrm>
            <a:off x="8485486" y="483118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/>
          <p:cNvSpPr/>
          <p:nvPr/>
        </p:nvSpPr>
        <p:spPr>
          <a:xfrm>
            <a:off x="8333361" y="47111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8681615" y="47280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/>
          <p:cNvSpPr/>
          <p:nvPr/>
        </p:nvSpPr>
        <p:spPr>
          <a:xfrm>
            <a:off x="8856186" y="45853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/>
        </p:nvSpPr>
        <p:spPr>
          <a:xfrm>
            <a:off x="9248761" y="457973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9644580" y="459540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/>
          <p:cNvSpPr/>
          <p:nvPr/>
        </p:nvSpPr>
        <p:spPr>
          <a:xfrm>
            <a:off x="9883429" y="452429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/>
        </p:nvSpPr>
        <p:spPr>
          <a:xfrm>
            <a:off x="10133517" y="44349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10249294" y="457973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/>
          <p:cNvSpPr/>
          <p:nvPr/>
        </p:nvSpPr>
        <p:spPr>
          <a:xfrm>
            <a:off x="10385895" y="437743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/>
        </p:nvSpPr>
        <p:spPr>
          <a:xfrm>
            <a:off x="10249294" y="424819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10446819" y="409830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/>
          <p:cNvSpPr/>
          <p:nvPr/>
        </p:nvSpPr>
        <p:spPr>
          <a:xfrm>
            <a:off x="8528323" y="456943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/>
        </p:nvSpPr>
        <p:spPr>
          <a:xfrm>
            <a:off x="8324773" y="44099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8677399" y="440456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/>
          <p:cNvSpPr/>
          <p:nvPr/>
        </p:nvSpPr>
        <p:spPr>
          <a:xfrm>
            <a:off x="8267238" y="42108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/>
        </p:nvSpPr>
        <p:spPr>
          <a:xfrm>
            <a:off x="8499606" y="42546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8849977" y="42522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/>
          <p:cNvSpPr/>
          <p:nvPr/>
        </p:nvSpPr>
        <p:spPr>
          <a:xfrm>
            <a:off x="9065370" y="441285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/>
        </p:nvSpPr>
        <p:spPr>
          <a:xfrm>
            <a:off x="9217100" y="42814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9460878" y="44261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/>
          <p:cNvSpPr/>
          <p:nvPr/>
        </p:nvSpPr>
        <p:spPr>
          <a:xfrm>
            <a:off x="9678913" y="435650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/>
        </p:nvSpPr>
        <p:spPr>
          <a:xfrm>
            <a:off x="9922182" y="42546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10081482" y="41154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Oval 231"/>
          <p:cNvSpPr/>
          <p:nvPr/>
        </p:nvSpPr>
        <p:spPr>
          <a:xfrm>
            <a:off x="10241753" y="397253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/>
        </p:nvSpPr>
        <p:spPr>
          <a:xfrm>
            <a:off x="9461439" y="42168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/>
          <p:cNvSpPr/>
          <p:nvPr/>
        </p:nvSpPr>
        <p:spPr>
          <a:xfrm>
            <a:off x="9673036" y="411746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234"/>
          <p:cNvSpPr/>
          <p:nvPr/>
        </p:nvSpPr>
        <p:spPr>
          <a:xfrm>
            <a:off x="9883592" y="400028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/>
        </p:nvSpPr>
        <p:spPr>
          <a:xfrm>
            <a:off x="9255827" y="40883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9019650" y="40900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/>
          <p:cNvSpPr/>
          <p:nvPr/>
        </p:nvSpPr>
        <p:spPr>
          <a:xfrm>
            <a:off x="8847185" y="399422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/>
        </p:nvSpPr>
        <p:spPr>
          <a:xfrm>
            <a:off x="8689299" y="408103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8561397" y="398896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8418787" y="40827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8202696" y="40346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7985462" y="38094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/>
          <p:cNvSpPr/>
          <p:nvPr/>
        </p:nvSpPr>
        <p:spPr>
          <a:xfrm>
            <a:off x="8146633" y="36610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/>
        </p:nvSpPr>
        <p:spPr>
          <a:xfrm>
            <a:off x="8362110" y="37806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8543959" y="362869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/>
          <p:cNvSpPr/>
          <p:nvPr/>
        </p:nvSpPr>
        <p:spPr>
          <a:xfrm>
            <a:off x="8747437" y="37997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/>
        </p:nvSpPr>
        <p:spPr>
          <a:xfrm>
            <a:off x="8993717" y="36059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9144306" y="397914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Oval 249"/>
          <p:cNvSpPr/>
          <p:nvPr/>
        </p:nvSpPr>
        <p:spPr>
          <a:xfrm>
            <a:off x="9219926" y="378603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/>
        </p:nvSpPr>
        <p:spPr>
          <a:xfrm>
            <a:off x="9427374" y="39677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9643132" y="37806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/>
          <p:cNvSpPr/>
          <p:nvPr/>
        </p:nvSpPr>
        <p:spPr>
          <a:xfrm>
            <a:off x="9450828" y="36194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/>
        </p:nvSpPr>
        <p:spPr>
          <a:xfrm>
            <a:off x="9666961" y="356647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9869309" y="354391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/>
          <p:cNvSpPr/>
          <p:nvPr/>
        </p:nvSpPr>
        <p:spPr>
          <a:xfrm>
            <a:off x="10049743" y="375250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/>
        </p:nvSpPr>
        <p:spPr>
          <a:xfrm>
            <a:off x="10287473" y="361776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10455228" y="368247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10706552" y="38242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/>
        </p:nvSpPr>
        <p:spPr>
          <a:xfrm>
            <a:off x="10739924" y="351618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10500948" y="344229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Oval 261"/>
          <p:cNvSpPr/>
          <p:nvPr/>
        </p:nvSpPr>
        <p:spPr>
          <a:xfrm>
            <a:off x="10522363" y="312114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/>
          <p:cNvSpPr/>
          <p:nvPr/>
        </p:nvSpPr>
        <p:spPr>
          <a:xfrm>
            <a:off x="10294455" y="327226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10831364" y="322287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/>
          <p:cNvSpPr/>
          <p:nvPr/>
        </p:nvSpPr>
        <p:spPr>
          <a:xfrm>
            <a:off x="10861710" y="29038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/>
        </p:nvSpPr>
        <p:spPr>
          <a:xfrm>
            <a:off x="10072736" y="345827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7948958" y="353615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/>
          <p:cNvSpPr/>
          <p:nvPr/>
        </p:nvSpPr>
        <p:spPr>
          <a:xfrm>
            <a:off x="8338545" y="351115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/>
        </p:nvSpPr>
        <p:spPr>
          <a:xfrm>
            <a:off x="8286769" y="326913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8515677" y="336119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Oval 270"/>
          <p:cNvSpPr/>
          <p:nvPr/>
        </p:nvSpPr>
        <p:spPr>
          <a:xfrm>
            <a:off x="7888155" y="327883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/>
          <p:cNvSpPr/>
          <p:nvPr/>
        </p:nvSpPr>
        <p:spPr>
          <a:xfrm>
            <a:off x="8086784" y="313143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Oval 272"/>
          <p:cNvSpPr/>
          <p:nvPr/>
        </p:nvSpPr>
        <p:spPr>
          <a:xfrm>
            <a:off x="8263535" y="292756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Oval 273"/>
          <p:cNvSpPr/>
          <p:nvPr/>
        </p:nvSpPr>
        <p:spPr>
          <a:xfrm>
            <a:off x="8500228" y="30442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/>
          <p:cNvSpPr/>
          <p:nvPr/>
        </p:nvSpPr>
        <p:spPr>
          <a:xfrm>
            <a:off x="8721037" y="348801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/>
          <p:cNvSpPr/>
          <p:nvPr/>
        </p:nvSpPr>
        <p:spPr>
          <a:xfrm>
            <a:off x="8966016" y="33806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Oval 276"/>
          <p:cNvSpPr/>
          <p:nvPr/>
        </p:nvSpPr>
        <p:spPr>
          <a:xfrm>
            <a:off x="8941755" y="304266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/>
        </p:nvSpPr>
        <p:spPr>
          <a:xfrm>
            <a:off x="8714796" y="32324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9167236" y="318424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/>
          <p:cNvSpPr/>
          <p:nvPr/>
        </p:nvSpPr>
        <p:spPr>
          <a:xfrm>
            <a:off x="9210107" y="348762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/>
        </p:nvSpPr>
        <p:spPr>
          <a:xfrm>
            <a:off x="9399036" y="332212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9851733" y="32995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/>
          <p:cNvSpPr/>
          <p:nvPr/>
        </p:nvSpPr>
        <p:spPr>
          <a:xfrm>
            <a:off x="9617495" y="315512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/>
          <p:cNvSpPr/>
          <p:nvPr/>
        </p:nvSpPr>
        <p:spPr>
          <a:xfrm>
            <a:off x="7711085" y="308852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7840836" y="29325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/>
          <p:cNvSpPr/>
          <p:nvPr/>
        </p:nvSpPr>
        <p:spPr>
          <a:xfrm>
            <a:off x="8034977" y="280974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/>
        </p:nvSpPr>
        <p:spPr>
          <a:xfrm>
            <a:off x="8237257" y="261121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8467900" y="274524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/>
          <p:cNvSpPr/>
          <p:nvPr/>
        </p:nvSpPr>
        <p:spPr>
          <a:xfrm>
            <a:off x="8689272" y="290302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/>
          <p:cNvSpPr/>
          <p:nvPr/>
        </p:nvSpPr>
        <p:spPr>
          <a:xfrm>
            <a:off x="8920296" y="269574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9144306" y="25527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/>
          <p:cNvSpPr/>
          <p:nvPr/>
        </p:nvSpPr>
        <p:spPr>
          <a:xfrm>
            <a:off x="9174206" y="28349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/>
        </p:nvSpPr>
        <p:spPr>
          <a:xfrm>
            <a:off x="9353316" y="298360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8651253" y="25856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/>
          <p:cNvSpPr/>
          <p:nvPr/>
        </p:nvSpPr>
        <p:spPr>
          <a:xfrm>
            <a:off x="9597412" y="285730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/>
          <p:cNvSpPr/>
          <p:nvPr/>
        </p:nvSpPr>
        <p:spPr>
          <a:xfrm>
            <a:off x="9392117" y="266420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9621241" y="255168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/>
          <p:cNvSpPr/>
          <p:nvPr/>
        </p:nvSpPr>
        <p:spPr>
          <a:xfrm>
            <a:off x="9844639" y="26624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/>
        </p:nvSpPr>
        <p:spPr>
          <a:xfrm>
            <a:off x="9869751" y="300022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10049743" y="313415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/>
          <p:cNvSpPr/>
          <p:nvPr/>
        </p:nvSpPr>
        <p:spPr>
          <a:xfrm>
            <a:off x="10079200" y="28349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/>
        </p:nvSpPr>
        <p:spPr>
          <a:xfrm>
            <a:off x="10510045" y="28233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10281312" y="296158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/>
          <p:cNvSpPr/>
          <p:nvPr/>
        </p:nvSpPr>
        <p:spPr>
          <a:xfrm>
            <a:off x="11059381" y="260281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/>
          <p:cNvSpPr/>
          <p:nvPr/>
        </p:nvSpPr>
        <p:spPr>
          <a:xfrm>
            <a:off x="10922804" y="24555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/>
          <p:cNvSpPr/>
          <p:nvPr/>
        </p:nvSpPr>
        <p:spPr>
          <a:xfrm>
            <a:off x="10907430" y="224952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Oval 306"/>
          <p:cNvSpPr/>
          <p:nvPr/>
        </p:nvSpPr>
        <p:spPr>
          <a:xfrm>
            <a:off x="11246350" y="213903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/>
          <p:cNvSpPr/>
          <p:nvPr/>
        </p:nvSpPr>
        <p:spPr>
          <a:xfrm>
            <a:off x="11134893" y="196388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/>
          <p:cNvSpPr/>
          <p:nvPr/>
        </p:nvSpPr>
        <p:spPr>
          <a:xfrm>
            <a:off x="10886831" y="20059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Oval 309"/>
          <p:cNvSpPr/>
          <p:nvPr/>
        </p:nvSpPr>
        <p:spPr>
          <a:xfrm>
            <a:off x="10841111" y="166684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/>
          <p:cNvSpPr/>
          <p:nvPr/>
        </p:nvSpPr>
        <p:spPr>
          <a:xfrm>
            <a:off x="11105101" y="168992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/>
          <p:cNvSpPr/>
          <p:nvPr/>
        </p:nvSpPr>
        <p:spPr>
          <a:xfrm>
            <a:off x="11435166" y="17096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/>
          <p:cNvSpPr/>
          <p:nvPr/>
        </p:nvSpPr>
        <p:spPr>
          <a:xfrm>
            <a:off x="11341906" y="151174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/>
          <p:cNvSpPr/>
          <p:nvPr/>
        </p:nvSpPr>
        <p:spPr>
          <a:xfrm>
            <a:off x="11059381" y="13794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Oval 314"/>
          <p:cNvSpPr/>
          <p:nvPr/>
        </p:nvSpPr>
        <p:spPr>
          <a:xfrm>
            <a:off x="10825095" y="130443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Oval 315"/>
          <p:cNvSpPr/>
          <p:nvPr/>
        </p:nvSpPr>
        <p:spPr>
          <a:xfrm>
            <a:off x="10272022" y="261121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Oval 316"/>
          <p:cNvSpPr/>
          <p:nvPr/>
        </p:nvSpPr>
        <p:spPr>
          <a:xfrm>
            <a:off x="10522363" y="249276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Oval 317"/>
          <p:cNvSpPr/>
          <p:nvPr/>
        </p:nvSpPr>
        <p:spPr>
          <a:xfrm>
            <a:off x="10277287" y="225854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Oval 318"/>
          <p:cNvSpPr/>
          <p:nvPr/>
        </p:nvSpPr>
        <p:spPr>
          <a:xfrm>
            <a:off x="10049743" y="24800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/>
          <p:cNvSpPr/>
          <p:nvPr/>
        </p:nvSpPr>
        <p:spPr>
          <a:xfrm>
            <a:off x="10538259" y="20867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Oval 320"/>
          <p:cNvSpPr/>
          <p:nvPr/>
        </p:nvSpPr>
        <p:spPr>
          <a:xfrm>
            <a:off x="10513732" y="175614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Oval 321"/>
          <p:cNvSpPr/>
          <p:nvPr/>
        </p:nvSpPr>
        <p:spPr>
          <a:xfrm>
            <a:off x="10306239" y="194706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Oval 322"/>
          <p:cNvSpPr/>
          <p:nvPr/>
        </p:nvSpPr>
        <p:spPr>
          <a:xfrm>
            <a:off x="10031982" y="21119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Oval 323"/>
          <p:cNvSpPr/>
          <p:nvPr/>
        </p:nvSpPr>
        <p:spPr>
          <a:xfrm>
            <a:off x="9829521" y="23090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Oval 324"/>
          <p:cNvSpPr/>
          <p:nvPr/>
        </p:nvSpPr>
        <p:spPr>
          <a:xfrm>
            <a:off x="9845354" y="19602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Oval 325"/>
          <p:cNvSpPr/>
          <p:nvPr/>
        </p:nvSpPr>
        <p:spPr>
          <a:xfrm>
            <a:off x="10095905" y="174836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Oval 326"/>
          <p:cNvSpPr/>
          <p:nvPr/>
        </p:nvSpPr>
        <p:spPr>
          <a:xfrm>
            <a:off x="10315372" y="14607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Oval 327"/>
          <p:cNvSpPr/>
          <p:nvPr/>
        </p:nvSpPr>
        <p:spPr>
          <a:xfrm>
            <a:off x="10415325" y="121299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Oval 328"/>
          <p:cNvSpPr/>
          <p:nvPr/>
        </p:nvSpPr>
        <p:spPr>
          <a:xfrm>
            <a:off x="10004023" y="11204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Oval 329"/>
          <p:cNvSpPr/>
          <p:nvPr/>
        </p:nvSpPr>
        <p:spPr>
          <a:xfrm>
            <a:off x="9945897" y="150649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Oval 330"/>
          <p:cNvSpPr/>
          <p:nvPr/>
        </p:nvSpPr>
        <p:spPr>
          <a:xfrm>
            <a:off x="9575521" y="178136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Oval 331"/>
          <p:cNvSpPr/>
          <p:nvPr/>
        </p:nvSpPr>
        <p:spPr>
          <a:xfrm>
            <a:off x="9602933" y="214135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Oval 332"/>
          <p:cNvSpPr/>
          <p:nvPr/>
        </p:nvSpPr>
        <p:spPr>
          <a:xfrm>
            <a:off x="9337587" y="226595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Oval 333"/>
          <p:cNvSpPr/>
          <p:nvPr/>
        </p:nvSpPr>
        <p:spPr>
          <a:xfrm>
            <a:off x="9335934" y="19922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Oval 334"/>
          <p:cNvSpPr/>
          <p:nvPr/>
        </p:nvSpPr>
        <p:spPr>
          <a:xfrm>
            <a:off x="9078555" y="21217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Oval 335"/>
          <p:cNvSpPr/>
          <p:nvPr/>
        </p:nvSpPr>
        <p:spPr>
          <a:xfrm>
            <a:off x="8864118" y="231414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Oval 336"/>
          <p:cNvSpPr/>
          <p:nvPr/>
        </p:nvSpPr>
        <p:spPr>
          <a:xfrm>
            <a:off x="9621241" y="13714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Oval 337"/>
          <p:cNvSpPr/>
          <p:nvPr/>
        </p:nvSpPr>
        <p:spPr>
          <a:xfrm>
            <a:off x="9652849" y="11287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Oval 338"/>
          <p:cNvSpPr/>
          <p:nvPr/>
        </p:nvSpPr>
        <p:spPr>
          <a:xfrm>
            <a:off x="9346397" y="123737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Oval 339"/>
          <p:cNvSpPr/>
          <p:nvPr/>
        </p:nvSpPr>
        <p:spPr>
          <a:xfrm>
            <a:off x="9353316" y="15836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Oval 340"/>
          <p:cNvSpPr/>
          <p:nvPr/>
        </p:nvSpPr>
        <p:spPr>
          <a:xfrm>
            <a:off x="8597832" y="21909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Oval 341"/>
          <p:cNvSpPr/>
          <p:nvPr/>
        </p:nvSpPr>
        <p:spPr>
          <a:xfrm>
            <a:off x="9083273" y="183644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Oval 342"/>
          <p:cNvSpPr/>
          <p:nvPr/>
        </p:nvSpPr>
        <p:spPr>
          <a:xfrm>
            <a:off x="8826514" y="20379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/>
          <p:cNvSpPr/>
          <p:nvPr/>
        </p:nvSpPr>
        <p:spPr>
          <a:xfrm>
            <a:off x="8408166" y="239289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Oval 344"/>
          <p:cNvSpPr/>
          <p:nvPr/>
        </p:nvSpPr>
        <p:spPr>
          <a:xfrm>
            <a:off x="8588303" y="18093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Oval 345"/>
          <p:cNvSpPr/>
          <p:nvPr/>
        </p:nvSpPr>
        <p:spPr>
          <a:xfrm>
            <a:off x="8806236" y="167511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/>
          <p:cNvSpPr/>
          <p:nvPr/>
        </p:nvSpPr>
        <p:spPr>
          <a:xfrm>
            <a:off x="9038409" y="140624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Oval 347"/>
          <p:cNvSpPr/>
          <p:nvPr/>
        </p:nvSpPr>
        <p:spPr>
          <a:xfrm>
            <a:off x="9019650" y="109454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Oval 348"/>
          <p:cNvSpPr/>
          <p:nvPr/>
        </p:nvSpPr>
        <p:spPr>
          <a:xfrm>
            <a:off x="8808653" y="13281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/>
          <p:cNvSpPr/>
          <p:nvPr/>
        </p:nvSpPr>
        <p:spPr>
          <a:xfrm>
            <a:off x="8533427" y="152779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Oval 350"/>
          <p:cNvSpPr/>
          <p:nvPr/>
        </p:nvSpPr>
        <p:spPr>
          <a:xfrm>
            <a:off x="8344872" y="167147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Oval 351"/>
          <p:cNvSpPr/>
          <p:nvPr/>
        </p:nvSpPr>
        <p:spPr>
          <a:xfrm>
            <a:off x="8093443" y="191006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Oval 352"/>
          <p:cNvSpPr/>
          <p:nvPr/>
        </p:nvSpPr>
        <p:spPr>
          <a:xfrm>
            <a:off x="8341322" y="205254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Oval 353"/>
          <p:cNvSpPr/>
          <p:nvPr/>
        </p:nvSpPr>
        <p:spPr>
          <a:xfrm>
            <a:off x="8139163" y="22381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Oval 354"/>
          <p:cNvSpPr/>
          <p:nvPr/>
        </p:nvSpPr>
        <p:spPr>
          <a:xfrm>
            <a:off x="7960163" y="239289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Oval 355"/>
          <p:cNvSpPr/>
          <p:nvPr/>
        </p:nvSpPr>
        <p:spPr>
          <a:xfrm>
            <a:off x="7817270" y="264291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Oval 356"/>
          <p:cNvSpPr/>
          <p:nvPr/>
        </p:nvSpPr>
        <p:spPr>
          <a:xfrm>
            <a:off x="7605584" y="275936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Oval 357"/>
          <p:cNvSpPr/>
          <p:nvPr/>
        </p:nvSpPr>
        <p:spPr>
          <a:xfrm>
            <a:off x="7517178" y="24797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Oval 358"/>
          <p:cNvSpPr/>
          <p:nvPr/>
        </p:nvSpPr>
        <p:spPr>
          <a:xfrm>
            <a:off x="7683659" y="224802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Oval 359"/>
          <p:cNvSpPr/>
          <p:nvPr/>
        </p:nvSpPr>
        <p:spPr>
          <a:xfrm>
            <a:off x="7918807" y="20923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Oval 360"/>
          <p:cNvSpPr/>
          <p:nvPr/>
        </p:nvSpPr>
        <p:spPr>
          <a:xfrm>
            <a:off x="7604108" y="197136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Oval 361"/>
          <p:cNvSpPr/>
          <p:nvPr/>
        </p:nvSpPr>
        <p:spPr>
          <a:xfrm>
            <a:off x="7406122" y="21517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3" name="Oval 362"/>
          <p:cNvSpPr/>
          <p:nvPr/>
        </p:nvSpPr>
        <p:spPr>
          <a:xfrm>
            <a:off x="7289686" y="23086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Oval 363"/>
          <p:cNvSpPr/>
          <p:nvPr/>
        </p:nvSpPr>
        <p:spPr>
          <a:xfrm>
            <a:off x="7156469" y="20241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Oval 364"/>
          <p:cNvSpPr/>
          <p:nvPr/>
        </p:nvSpPr>
        <p:spPr>
          <a:xfrm>
            <a:off x="7340417" y="18010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Oval 365"/>
          <p:cNvSpPr/>
          <p:nvPr/>
        </p:nvSpPr>
        <p:spPr>
          <a:xfrm>
            <a:off x="7516269" y="15669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Oval 366"/>
          <p:cNvSpPr/>
          <p:nvPr/>
        </p:nvSpPr>
        <p:spPr>
          <a:xfrm>
            <a:off x="7754956" y="138781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Oval 367"/>
          <p:cNvSpPr/>
          <p:nvPr/>
        </p:nvSpPr>
        <p:spPr>
          <a:xfrm>
            <a:off x="7824207" y="171719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Oval 368"/>
          <p:cNvSpPr/>
          <p:nvPr/>
        </p:nvSpPr>
        <p:spPr>
          <a:xfrm>
            <a:off x="8063130" y="15096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Oval 369"/>
          <p:cNvSpPr/>
          <p:nvPr/>
        </p:nvSpPr>
        <p:spPr>
          <a:xfrm>
            <a:off x="8310919" y="13207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1" name="Oval 370"/>
          <p:cNvSpPr/>
          <p:nvPr/>
        </p:nvSpPr>
        <p:spPr>
          <a:xfrm>
            <a:off x="8527464" y="110408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Oval 371"/>
          <p:cNvSpPr/>
          <p:nvPr/>
        </p:nvSpPr>
        <p:spPr>
          <a:xfrm>
            <a:off x="7996357" y="117451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Oval 372"/>
          <p:cNvSpPr/>
          <p:nvPr/>
        </p:nvSpPr>
        <p:spPr>
          <a:xfrm>
            <a:off x="7436747" y="13136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/>
          <p:cNvSpPr/>
          <p:nvPr/>
        </p:nvSpPr>
        <p:spPr>
          <a:xfrm>
            <a:off x="7243966" y="144812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Oval 374"/>
          <p:cNvSpPr/>
          <p:nvPr/>
        </p:nvSpPr>
        <p:spPr>
          <a:xfrm>
            <a:off x="6976803" y="16442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Oval 375"/>
          <p:cNvSpPr/>
          <p:nvPr/>
        </p:nvSpPr>
        <p:spPr>
          <a:xfrm>
            <a:off x="1974592" y="15212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/>
          <p:cNvSpPr/>
          <p:nvPr/>
        </p:nvSpPr>
        <p:spPr>
          <a:xfrm>
            <a:off x="1905490" y="11204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Oval 377"/>
          <p:cNvSpPr/>
          <p:nvPr/>
        </p:nvSpPr>
        <p:spPr>
          <a:xfrm>
            <a:off x="1974592" y="7628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Oval 378"/>
          <p:cNvSpPr/>
          <p:nvPr/>
        </p:nvSpPr>
        <p:spPr>
          <a:xfrm>
            <a:off x="1664699" y="14041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0" name="Oval 379"/>
          <p:cNvSpPr/>
          <p:nvPr/>
        </p:nvSpPr>
        <p:spPr>
          <a:xfrm>
            <a:off x="1680953" y="185870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Oval 380"/>
          <p:cNvSpPr/>
          <p:nvPr/>
        </p:nvSpPr>
        <p:spPr>
          <a:xfrm>
            <a:off x="1488399" y="20760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Oval 381"/>
          <p:cNvSpPr/>
          <p:nvPr/>
        </p:nvSpPr>
        <p:spPr>
          <a:xfrm>
            <a:off x="1961356" y="19784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Oval 382"/>
          <p:cNvSpPr/>
          <p:nvPr/>
        </p:nvSpPr>
        <p:spPr>
          <a:xfrm>
            <a:off x="1692511" y="230709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Oval 383"/>
          <p:cNvSpPr/>
          <p:nvPr/>
        </p:nvSpPr>
        <p:spPr>
          <a:xfrm>
            <a:off x="1973071" y="24742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Oval 384"/>
          <p:cNvSpPr/>
          <p:nvPr/>
        </p:nvSpPr>
        <p:spPr>
          <a:xfrm>
            <a:off x="1686253" y="268018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/>
          <p:cNvSpPr/>
          <p:nvPr/>
        </p:nvSpPr>
        <p:spPr>
          <a:xfrm>
            <a:off x="2019939" y="290302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Oval 386"/>
          <p:cNvSpPr/>
          <p:nvPr/>
        </p:nvSpPr>
        <p:spPr>
          <a:xfrm>
            <a:off x="1715396" y="30980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Oval 387"/>
          <p:cNvSpPr/>
          <p:nvPr/>
        </p:nvSpPr>
        <p:spPr>
          <a:xfrm>
            <a:off x="2075816" y="33245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/>
          <p:cNvSpPr/>
          <p:nvPr/>
        </p:nvSpPr>
        <p:spPr>
          <a:xfrm>
            <a:off x="1763908" y="35105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Oval 389"/>
          <p:cNvSpPr/>
          <p:nvPr/>
        </p:nvSpPr>
        <p:spPr>
          <a:xfrm>
            <a:off x="2085956" y="371661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Oval 390"/>
          <p:cNvSpPr/>
          <p:nvPr/>
        </p:nvSpPr>
        <p:spPr>
          <a:xfrm>
            <a:off x="1722079" y="37577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Oval 391"/>
          <p:cNvSpPr/>
          <p:nvPr/>
        </p:nvSpPr>
        <p:spPr>
          <a:xfrm>
            <a:off x="1943739" y="39744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3" name="Oval 392"/>
          <p:cNvSpPr/>
          <p:nvPr/>
        </p:nvSpPr>
        <p:spPr>
          <a:xfrm>
            <a:off x="1692511" y="409830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Oval 393"/>
          <p:cNvSpPr/>
          <p:nvPr/>
        </p:nvSpPr>
        <p:spPr>
          <a:xfrm>
            <a:off x="2019939" y="426478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Oval 394"/>
          <p:cNvSpPr/>
          <p:nvPr/>
        </p:nvSpPr>
        <p:spPr>
          <a:xfrm>
            <a:off x="2020597" y="451861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Oval 395"/>
          <p:cNvSpPr/>
          <p:nvPr/>
        </p:nvSpPr>
        <p:spPr>
          <a:xfrm>
            <a:off x="1722079" y="433096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Oval 396"/>
          <p:cNvSpPr/>
          <p:nvPr/>
        </p:nvSpPr>
        <p:spPr>
          <a:xfrm>
            <a:off x="1847518" y="474355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/>
          <p:cNvSpPr/>
          <p:nvPr/>
        </p:nvSpPr>
        <p:spPr>
          <a:xfrm>
            <a:off x="2139312" y="480622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Oval 398"/>
          <p:cNvSpPr/>
          <p:nvPr/>
        </p:nvSpPr>
        <p:spPr>
          <a:xfrm>
            <a:off x="1944777" y="49831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Oval 399"/>
          <p:cNvSpPr/>
          <p:nvPr/>
        </p:nvSpPr>
        <p:spPr>
          <a:xfrm>
            <a:off x="2180108" y="510047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/>
          <p:cNvSpPr/>
          <p:nvPr/>
        </p:nvSpPr>
        <p:spPr>
          <a:xfrm>
            <a:off x="1990984" y="526427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Oval 401"/>
          <p:cNvSpPr/>
          <p:nvPr/>
        </p:nvSpPr>
        <p:spPr>
          <a:xfrm>
            <a:off x="2223045" y="543424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Oval 402"/>
          <p:cNvSpPr/>
          <p:nvPr/>
        </p:nvSpPr>
        <p:spPr>
          <a:xfrm>
            <a:off x="2056599" y="543866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/>
          <p:cNvSpPr/>
          <p:nvPr/>
        </p:nvSpPr>
        <p:spPr>
          <a:xfrm>
            <a:off x="2230752" y="57013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Oval 404"/>
          <p:cNvSpPr/>
          <p:nvPr/>
        </p:nvSpPr>
        <p:spPr>
          <a:xfrm>
            <a:off x="1984376" y="58322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Oval 405"/>
          <p:cNvSpPr/>
          <p:nvPr/>
        </p:nvSpPr>
        <p:spPr>
          <a:xfrm>
            <a:off x="2234007" y="61104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/>
          <p:cNvSpPr/>
          <p:nvPr/>
        </p:nvSpPr>
        <p:spPr>
          <a:xfrm>
            <a:off x="2139312" y="638709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Oval 407"/>
          <p:cNvSpPr/>
          <p:nvPr/>
        </p:nvSpPr>
        <p:spPr>
          <a:xfrm>
            <a:off x="5358580" y="303916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05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86" y="234419"/>
            <a:ext cx="10058400" cy="602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465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148" y="0"/>
            <a:ext cx="10394581" cy="7340220"/>
          </a:xfrm>
          <a:prstGeom prst="rect">
            <a:avLst/>
          </a:prstGeom>
        </p:spPr>
      </p:pic>
      <p:cxnSp>
        <p:nvCxnSpPr>
          <p:cNvPr id="28" name="Straight Connector 27"/>
          <p:cNvCxnSpPr/>
          <p:nvPr/>
        </p:nvCxnSpPr>
        <p:spPr>
          <a:xfrm>
            <a:off x="1332127" y="423920"/>
            <a:ext cx="1314731" cy="41636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1314446" y="276790"/>
            <a:ext cx="2612572" cy="1393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219" y="280228"/>
            <a:ext cx="2250902" cy="62357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44" idx="2"/>
          </p:cNvCxnSpPr>
          <p:nvPr/>
        </p:nvCxnSpPr>
        <p:spPr>
          <a:xfrm flipV="1">
            <a:off x="6156676" y="570934"/>
            <a:ext cx="830490" cy="3232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 flipV="1">
            <a:off x="2620732" y="4570115"/>
            <a:ext cx="1759132" cy="44413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2873282" y="4639785"/>
            <a:ext cx="435427" cy="180267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3300002" y="6433751"/>
            <a:ext cx="1393370" cy="522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4388572" y="5014253"/>
            <a:ext cx="313510" cy="1471748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397279" y="4648493"/>
            <a:ext cx="209007" cy="36576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2620732" y="4519804"/>
            <a:ext cx="1994263" cy="119981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914219" y="311624"/>
            <a:ext cx="683095" cy="4328161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 flipV="1">
            <a:off x="4606287" y="4648495"/>
            <a:ext cx="2287451" cy="2107472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893738" y="6712424"/>
            <a:ext cx="3947885" cy="2902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4657089" y="6494711"/>
            <a:ext cx="1536536" cy="43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 flipV="1">
            <a:off x="6165121" y="6499066"/>
            <a:ext cx="728617" cy="24238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 flipV="1">
            <a:off x="4411634" y="5014253"/>
            <a:ext cx="1853667" cy="152357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Arc 43"/>
          <p:cNvSpPr/>
          <p:nvPr/>
        </p:nvSpPr>
        <p:spPr>
          <a:xfrm rot="939130">
            <a:off x="6869406" y="184283"/>
            <a:ext cx="4059184" cy="1385570"/>
          </a:xfrm>
          <a:prstGeom prst="arc">
            <a:avLst>
              <a:gd name="adj1" fmla="val 1217943"/>
              <a:gd name="adj2" fmla="val 10406709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c 44"/>
          <p:cNvSpPr/>
          <p:nvPr/>
        </p:nvSpPr>
        <p:spPr>
          <a:xfrm rot="5206568">
            <a:off x="9095696" y="1998526"/>
            <a:ext cx="3576034" cy="2090014"/>
          </a:xfrm>
          <a:prstGeom prst="arc">
            <a:avLst>
              <a:gd name="adj1" fmla="val 1217943"/>
              <a:gd name="adj2" fmla="val 9138018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c 45"/>
          <p:cNvSpPr/>
          <p:nvPr/>
        </p:nvSpPr>
        <p:spPr>
          <a:xfrm rot="15544000">
            <a:off x="8244994" y="4981359"/>
            <a:ext cx="3576034" cy="1474071"/>
          </a:xfrm>
          <a:prstGeom prst="arc">
            <a:avLst>
              <a:gd name="adj1" fmla="val 1722993"/>
              <a:gd name="adj2" fmla="val 9234405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c 46"/>
          <p:cNvSpPr/>
          <p:nvPr/>
        </p:nvSpPr>
        <p:spPr>
          <a:xfrm rot="9205237">
            <a:off x="6768960" y="4415617"/>
            <a:ext cx="4155593" cy="1709020"/>
          </a:xfrm>
          <a:prstGeom prst="arc">
            <a:avLst>
              <a:gd name="adj1" fmla="val 2220971"/>
              <a:gd name="adj2" fmla="val 9741113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c 47"/>
          <p:cNvSpPr/>
          <p:nvPr/>
        </p:nvSpPr>
        <p:spPr>
          <a:xfrm rot="8388392">
            <a:off x="7075727" y="4757734"/>
            <a:ext cx="4155593" cy="2084445"/>
          </a:xfrm>
          <a:prstGeom prst="arc">
            <a:avLst>
              <a:gd name="adj1" fmla="val 2534001"/>
              <a:gd name="adj2" fmla="val 9741113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/>
          <p:nvPr/>
        </p:nvCxnSpPr>
        <p:spPr>
          <a:xfrm>
            <a:off x="7635132" y="5012516"/>
            <a:ext cx="162070" cy="739132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Arc 49"/>
          <p:cNvSpPr/>
          <p:nvPr/>
        </p:nvSpPr>
        <p:spPr>
          <a:xfrm rot="4827911">
            <a:off x="5344086" y="1383159"/>
            <a:ext cx="5519717" cy="2703340"/>
          </a:xfrm>
          <a:prstGeom prst="arc">
            <a:avLst>
              <a:gd name="adj1" fmla="val 1246908"/>
              <a:gd name="adj2" fmla="val 9753865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c 50"/>
          <p:cNvSpPr/>
          <p:nvPr/>
        </p:nvSpPr>
        <p:spPr>
          <a:xfrm rot="4386498">
            <a:off x="4667205" y="1582279"/>
            <a:ext cx="5977217" cy="2881103"/>
          </a:xfrm>
          <a:prstGeom prst="arc">
            <a:avLst>
              <a:gd name="adj1" fmla="val 865392"/>
              <a:gd name="adj2" fmla="val 9699012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33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148" y="0"/>
            <a:ext cx="10394581" cy="73402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338" y="254626"/>
            <a:ext cx="9553260" cy="651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10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148" y="0"/>
            <a:ext cx="10394581" cy="73402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338" y="254626"/>
            <a:ext cx="9553260" cy="6517189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3558696" y="284059"/>
            <a:ext cx="30611" cy="181138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H="1">
            <a:off x="3498630" y="2095443"/>
            <a:ext cx="90677" cy="246549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715341" y="1694849"/>
            <a:ext cx="2490988" cy="53272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969676" y="1961210"/>
            <a:ext cx="1010413" cy="116184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980089" y="3123055"/>
            <a:ext cx="412094" cy="28644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392183" y="3409499"/>
            <a:ext cx="1976121" cy="100199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3400944" y="2453960"/>
            <a:ext cx="169253" cy="3291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212180" y="2198753"/>
            <a:ext cx="1038651" cy="93938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505892" y="3701347"/>
            <a:ext cx="316022" cy="33559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4821914" y="2227572"/>
            <a:ext cx="1182693" cy="147377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6021839" y="1175658"/>
            <a:ext cx="730070" cy="105191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360346" y="4402704"/>
            <a:ext cx="347926" cy="6290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708272" y="4462192"/>
            <a:ext cx="544024" cy="752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3507299" y="4557635"/>
            <a:ext cx="496" cy="21961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235748" y="4615126"/>
            <a:ext cx="29038" cy="34975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4255894" y="4036919"/>
            <a:ext cx="225780" cy="57820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486804" y="4780854"/>
            <a:ext cx="324309" cy="164263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107700" y="5193394"/>
            <a:ext cx="1305154" cy="37216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140768" y="5690426"/>
            <a:ext cx="637391" cy="12201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3148112" y="5755068"/>
            <a:ext cx="252832" cy="2603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3766151" y="5807129"/>
            <a:ext cx="760412" cy="4450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Arc 24"/>
          <p:cNvSpPr/>
          <p:nvPr/>
        </p:nvSpPr>
        <p:spPr>
          <a:xfrm rot="11053520">
            <a:off x="3489614" y="5791265"/>
            <a:ext cx="996172" cy="369378"/>
          </a:xfrm>
          <a:prstGeom prst="arc">
            <a:avLst>
              <a:gd name="adj1" fmla="val 1878786"/>
              <a:gd name="adj2" fmla="val 8299434"/>
            </a:avLst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5204486" y="4812518"/>
            <a:ext cx="1682252" cy="36260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6886738" y="4639793"/>
            <a:ext cx="432596" cy="16606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7336773" y="4438869"/>
            <a:ext cx="354034" cy="19488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7284773" y="4424355"/>
            <a:ext cx="406034" cy="5200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672547" y="4434155"/>
            <a:ext cx="752773" cy="4220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7595787" y="3572843"/>
            <a:ext cx="934983" cy="84679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8425321" y="1474863"/>
            <a:ext cx="195790" cy="291259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8530770" y="4306483"/>
            <a:ext cx="74138" cy="24477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8422535" y="4475736"/>
            <a:ext cx="214684" cy="11408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8636219" y="4400898"/>
            <a:ext cx="1000" cy="46773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8621111" y="4864011"/>
            <a:ext cx="262393" cy="109886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8883504" y="5946958"/>
            <a:ext cx="230371" cy="74661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8846628" y="5944504"/>
            <a:ext cx="28382" cy="74906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8855751" y="6070726"/>
            <a:ext cx="74765" cy="5230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>
            <a:off x="8554301" y="1658512"/>
            <a:ext cx="721386" cy="195102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539264" y="3211492"/>
            <a:ext cx="105378" cy="138915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480178" y="6350315"/>
            <a:ext cx="1301530" cy="27367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7790202" y="6621861"/>
            <a:ext cx="136158" cy="10073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719" y="6619449"/>
            <a:ext cx="251214" cy="7411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 flipV="1">
            <a:off x="4427209" y="5203118"/>
            <a:ext cx="244549" cy="2646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4671759" y="5193394"/>
            <a:ext cx="516152" cy="2731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 flipV="1">
            <a:off x="4552354" y="5870278"/>
            <a:ext cx="677873" cy="18073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 rot="685992">
            <a:off x="5224031" y="6070744"/>
            <a:ext cx="258967" cy="45719"/>
          </a:xfrm>
          <a:prstGeom prst="ellipse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endCxn id="48" idx="6"/>
          </p:cNvCxnSpPr>
          <p:nvPr/>
        </p:nvCxnSpPr>
        <p:spPr>
          <a:xfrm flipH="1" flipV="1">
            <a:off x="5480428" y="6119271"/>
            <a:ext cx="397606" cy="10209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 flipV="1">
            <a:off x="5927634" y="6237576"/>
            <a:ext cx="526698" cy="121898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V="1">
            <a:off x="9776671" y="5460721"/>
            <a:ext cx="948649" cy="121585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0196123" y="6149933"/>
            <a:ext cx="89620" cy="54363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10292567" y="5924745"/>
            <a:ext cx="491320" cy="21154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>
            <a:off x="10171907" y="6143109"/>
            <a:ext cx="120660" cy="5373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 flipV="1">
            <a:off x="10270847" y="6051013"/>
            <a:ext cx="21720" cy="90664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5936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148" y="0"/>
            <a:ext cx="10394581" cy="73402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311" y="244833"/>
            <a:ext cx="9553260" cy="651718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780762" y="55011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603721" y="8867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861826" y="106701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897262" y="16211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645101" y="13621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699965" y="185880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973517" y="201802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748918" y="22780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047820" y="24332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815801" y="266912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065248" y="28972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876403" y="314386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135714" y="333843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894780" y="355454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4186046" y="370763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976740" y="39024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4266986" y="41083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4018909" y="42755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327261" y="44310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589811" y="488207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9539125" y="19132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9216247" y="216400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9392746" y="23743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9187330" y="253701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028381" y="47030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331523" y="48065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3993798" y="496945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180134" y="518768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985228" y="534367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261363" y="55003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4053112" y="56253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4312706" y="577965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119513" y="592054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4391510" y="61311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177653" y="627491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621218" y="529011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651226" y="55427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706174" y="582797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949759" y="597780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4827264" y="545550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4985415" y="565344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5160018" y="582797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5382109" y="59879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513726" y="62308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713699" y="63396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4772332" y="61498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5062656" y="62851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5214798" y="612215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5299363" y="63155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857277" y="512578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4900326" y="531604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5192752" y="540101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5305791" y="562037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5556615" y="572148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6231561" y="636033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233931" y="75016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4503370" y="6121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4407813" y="160975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4739261" y="8645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5055051" y="76506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4300070" y="12179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4672326" y="12701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952200" y="10748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5221692" y="136861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4902158" y="165463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4655242" y="185618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4477424" y="96767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/>
          <p:cNvSpPr/>
          <p:nvPr/>
        </p:nvSpPr>
        <p:spPr>
          <a:xfrm>
            <a:off x="5286603" y="101998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5597482" y="129502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5570050" y="15206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5498239" y="176782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5163303" y="193869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5640025" y="91295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5956272" y="11771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5494792" y="209755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5887367" y="15663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5818334" y="198977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5856829" y="22920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5570050" y="24492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5210221" y="228008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4825797" y="20501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4402158" y="204146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4591045" y="231945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4874909" y="24483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5183223" y="25823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4871307" y="27276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5235950" y="291416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5562373" y="284405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5857923" y="265733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5963637" y="301782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5658887" y="310026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5313132" y="320027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5010968" y="32758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4880608" y="304339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4575771" y="293129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4449992" y="259895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4614662" y="327077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4778099" y="352118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272589" y="35767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5570050" y="344934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5882732" y="336586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5856829" y="361734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6109941" y="346751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6070930" y="38474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5752950" y="400801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5533271" y="38065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5182361" y="391071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4655905" y="387322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4870877" y="409154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5430940" y="41362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5088773" y="42946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5708011" y="43736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/>
          <p:cNvSpPr/>
          <p:nvPr/>
        </p:nvSpPr>
        <p:spPr>
          <a:xfrm>
            <a:off x="6070930" y="418411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6341492" y="39748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6336749" y="43096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/>
        </p:nvSpPr>
        <p:spPr>
          <a:xfrm>
            <a:off x="4697273" y="43403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/>
          <p:cNvSpPr/>
          <p:nvPr/>
        </p:nvSpPr>
        <p:spPr>
          <a:xfrm>
            <a:off x="4883959" y="459093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5395416" y="455961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/>
        </p:nvSpPr>
        <p:spPr>
          <a:xfrm>
            <a:off x="5120606" y="47980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5446853" y="498445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5685596" y="473871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5997211" y="450859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5731946" y="51117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6018501" y="482721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6306331" y="46424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6414008" y="493009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6089628" y="51155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5848866" y="536834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/>
          <p:cNvSpPr/>
          <p:nvPr/>
        </p:nvSpPr>
        <p:spPr>
          <a:xfrm>
            <a:off x="5546914" y="530729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/>
          <p:cNvSpPr/>
          <p:nvPr/>
        </p:nvSpPr>
        <p:spPr>
          <a:xfrm>
            <a:off x="6356502" y="530729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/>
        </p:nvSpPr>
        <p:spPr>
          <a:xfrm>
            <a:off x="6065964" y="554034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6391807" y="56752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/>
        </p:nvSpPr>
        <p:spPr>
          <a:xfrm>
            <a:off x="6161828" y="576948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6433282" y="601576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6595711" y="622263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6800377" y="49387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6765973" y="55901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6593860" y="535833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6622137" y="51284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6645114" y="477717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6573077" y="45183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/>
        </p:nvSpPr>
        <p:spPr>
          <a:xfrm>
            <a:off x="6983865" y="539602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6720656" y="58228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7097864" y="567298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6972067" y="517025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7268820" y="589456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7238762" y="54058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387451" y="564016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7521524" y="535301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7190471" y="61904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6887138" y="608496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6899143" y="64112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/>
          <p:cNvSpPr/>
          <p:nvPr/>
        </p:nvSpPr>
        <p:spPr>
          <a:xfrm>
            <a:off x="7305644" y="647496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/>
        </p:nvSpPr>
        <p:spPr>
          <a:xfrm>
            <a:off x="7607659" y="637859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7459282" y="612862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679432" y="607659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7830739" y="58121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561018" y="586480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7330140" y="513289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/>
        </p:nvSpPr>
        <p:spPr>
          <a:xfrm>
            <a:off x="6309317" y="108847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6574276" y="100463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6524371" y="142260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6177631" y="14167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6144782" y="202788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/>
          <p:cNvSpPr/>
          <p:nvPr/>
        </p:nvSpPr>
        <p:spPr>
          <a:xfrm>
            <a:off x="6553954" y="181733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/>
        </p:nvSpPr>
        <p:spPr>
          <a:xfrm>
            <a:off x="6425260" y="208710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6229290" y="244168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/>
          <p:cNvSpPr/>
          <p:nvPr/>
        </p:nvSpPr>
        <p:spPr>
          <a:xfrm>
            <a:off x="6468525" y="251547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/>
        </p:nvSpPr>
        <p:spPr>
          <a:xfrm>
            <a:off x="6250052" y="30264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6541526" y="296136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/>
          <p:cNvSpPr/>
          <p:nvPr/>
        </p:nvSpPr>
        <p:spPr>
          <a:xfrm>
            <a:off x="6881282" y="199766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/>
        </p:nvSpPr>
        <p:spPr>
          <a:xfrm>
            <a:off x="6959462" y="14159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6437527" y="327004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6386289" y="353391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/>
        </p:nvSpPr>
        <p:spPr>
          <a:xfrm>
            <a:off x="6639580" y="363160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6573344" y="395192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/>
          <p:cNvSpPr/>
          <p:nvPr/>
        </p:nvSpPr>
        <p:spPr>
          <a:xfrm>
            <a:off x="6839633" y="40258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/>
          <p:cNvSpPr/>
          <p:nvPr/>
        </p:nvSpPr>
        <p:spPr>
          <a:xfrm>
            <a:off x="6745340" y="426774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6936772" y="48133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/>
          <p:cNvSpPr/>
          <p:nvPr/>
        </p:nvSpPr>
        <p:spPr>
          <a:xfrm>
            <a:off x="7280130" y="486478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/>
        </p:nvSpPr>
        <p:spPr>
          <a:xfrm>
            <a:off x="7623282" y="488817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7988447" y="605840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/>
          <p:cNvSpPr/>
          <p:nvPr/>
        </p:nvSpPr>
        <p:spPr>
          <a:xfrm>
            <a:off x="7910962" y="64151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/>
        </p:nvSpPr>
        <p:spPr>
          <a:xfrm>
            <a:off x="8255684" y="647661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8165252" y="62551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/>
          <p:cNvSpPr/>
          <p:nvPr/>
        </p:nvSpPr>
        <p:spPr>
          <a:xfrm>
            <a:off x="8424163" y="624408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/>
        </p:nvSpPr>
        <p:spPr>
          <a:xfrm>
            <a:off x="8285955" y="598093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8134416" y="575682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/>
          <p:cNvSpPr/>
          <p:nvPr/>
        </p:nvSpPr>
        <p:spPr>
          <a:xfrm>
            <a:off x="8050638" y="547462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/>
          <p:cNvSpPr/>
          <p:nvPr/>
        </p:nvSpPr>
        <p:spPr>
          <a:xfrm>
            <a:off x="7849383" y="53460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/>
          <p:cNvSpPr/>
          <p:nvPr/>
        </p:nvSpPr>
        <p:spPr>
          <a:xfrm>
            <a:off x="7817161" y="50777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/>
          <p:cNvSpPr/>
          <p:nvPr/>
        </p:nvSpPr>
        <p:spPr>
          <a:xfrm>
            <a:off x="7980880" y="496708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/>
          <p:cNvSpPr/>
          <p:nvPr/>
        </p:nvSpPr>
        <p:spPr>
          <a:xfrm>
            <a:off x="8137945" y="506327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/>
          <p:cNvSpPr/>
          <p:nvPr/>
        </p:nvSpPr>
        <p:spPr>
          <a:xfrm>
            <a:off x="8183665" y="47721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Oval 198"/>
          <p:cNvSpPr/>
          <p:nvPr/>
        </p:nvSpPr>
        <p:spPr>
          <a:xfrm>
            <a:off x="8382447" y="48458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/>
        </p:nvSpPr>
        <p:spPr>
          <a:xfrm>
            <a:off x="8528167" y="460003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8687214" y="472363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/>
          <p:cNvSpPr/>
          <p:nvPr/>
        </p:nvSpPr>
        <p:spPr>
          <a:xfrm>
            <a:off x="8833007" y="446393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/>
        </p:nvSpPr>
        <p:spPr>
          <a:xfrm>
            <a:off x="9019863" y="453424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9413423" y="43433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/>
          <p:cNvSpPr/>
          <p:nvPr/>
        </p:nvSpPr>
        <p:spPr>
          <a:xfrm>
            <a:off x="9767468" y="42061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/>
        </p:nvSpPr>
        <p:spPr>
          <a:xfrm>
            <a:off x="9221490" y="42658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9568443" y="417739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/>
          <p:cNvSpPr/>
          <p:nvPr/>
        </p:nvSpPr>
        <p:spPr>
          <a:xfrm>
            <a:off x="9956025" y="415318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/>
          <p:cNvSpPr/>
          <p:nvPr/>
        </p:nvSpPr>
        <p:spPr>
          <a:xfrm>
            <a:off x="9325119" y="405798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8273472" y="534367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/>
          <p:cNvSpPr/>
          <p:nvPr/>
        </p:nvSpPr>
        <p:spPr>
          <a:xfrm>
            <a:off x="8515045" y="53894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/>
        </p:nvSpPr>
        <p:spPr>
          <a:xfrm>
            <a:off x="8555352" y="51152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8320666" y="567298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/>
          <p:cNvSpPr/>
          <p:nvPr/>
        </p:nvSpPr>
        <p:spPr>
          <a:xfrm>
            <a:off x="8523132" y="575766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/>
        </p:nvSpPr>
        <p:spPr>
          <a:xfrm>
            <a:off x="8581328" y="60171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8599469" y="639770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/>
          <p:cNvSpPr/>
          <p:nvPr/>
        </p:nvSpPr>
        <p:spPr>
          <a:xfrm>
            <a:off x="8763183" y="612872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/>
        </p:nvSpPr>
        <p:spPr>
          <a:xfrm>
            <a:off x="8870704" y="649799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8759398" y="583720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/>
          <p:cNvSpPr/>
          <p:nvPr/>
        </p:nvSpPr>
        <p:spPr>
          <a:xfrm>
            <a:off x="9046329" y="623609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/>
        </p:nvSpPr>
        <p:spPr>
          <a:xfrm>
            <a:off x="9157947" y="64881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9415483" y="647163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/>
          <p:cNvSpPr/>
          <p:nvPr/>
        </p:nvSpPr>
        <p:spPr>
          <a:xfrm>
            <a:off x="9686893" y="647667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/>
        </p:nvSpPr>
        <p:spPr>
          <a:xfrm>
            <a:off x="8950830" y="59053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9194511" y="601268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/>
          <p:cNvSpPr/>
          <p:nvPr/>
        </p:nvSpPr>
        <p:spPr>
          <a:xfrm>
            <a:off x="9317914" y="619836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/>
        </p:nvSpPr>
        <p:spPr>
          <a:xfrm>
            <a:off x="9584547" y="623355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9515858" y="598689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/>
          <p:cNvSpPr/>
          <p:nvPr/>
        </p:nvSpPr>
        <p:spPr>
          <a:xfrm>
            <a:off x="8839397" y="492100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/>
        </p:nvSpPr>
        <p:spPr>
          <a:xfrm>
            <a:off x="8756640" y="522460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>
            <a:off x="8993317" y="503017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Oval 231"/>
          <p:cNvSpPr/>
          <p:nvPr/>
        </p:nvSpPr>
        <p:spPr>
          <a:xfrm>
            <a:off x="8999773" y="532188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/>
          <p:cNvSpPr/>
          <p:nvPr/>
        </p:nvSpPr>
        <p:spPr>
          <a:xfrm>
            <a:off x="8760117" y="555831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/>
          <p:cNvSpPr/>
          <p:nvPr/>
        </p:nvSpPr>
        <p:spPr>
          <a:xfrm>
            <a:off x="8989944" y="56440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234"/>
          <p:cNvSpPr/>
          <p:nvPr/>
        </p:nvSpPr>
        <p:spPr>
          <a:xfrm>
            <a:off x="9282462" y="567318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/>
          <p:cNvSpPr/>
          <p:nvPr/>
        </p:nvSpPr>
        <p:spPr>
          <a:xfrm>
            <a:off x="9187330" y="547826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/>
          <p:cNvSpPr/>
          <p:nvPr/>
        </p:nvSpPr>
        <p:spPr>
          <a:xfrm>
            <a:off x="9453508" y="54561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/>
          <p:cNvSpPr/>
          <p:nvPr/>
        </p:nvSpPr>
        <p:spPr>
          <a:xfrm>
            <a:off x="9584547" y="57083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/>
          <p:cNvSpPr/>
          <p:nvPr/>
        </p:nvSpPr>
        <p:spPr>
          <a:xfrm>
            <a:off x="9281169" y="519867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/>
          <p:cNvSpPr/>
          <p:nvPr/>
        </p:nvSpPr>
        <p:spPr>
          <a:xfrm>
            <a:off x="9264684" y="49021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/>
          <p:cNvSpPr/>
          <p:nvPr/>
        </p:nvSpPr>
        <p:spPr>
          <a:xfrm>
            <a:off x="9518485" y="493951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/>
          <p:cNvSpPr/>
          <p:nvPr/>
        </p:nvSpPr>
        <p:spPr>
          <a:xfrm>
            <a:off x="9607453" y="524439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/>
          <p:cNvSpPr/>
          <p:nvPr/>
        </p:nvSpPr>
        <p:spPr>
          <a:xfrm>
            <a:off x="9708512" y="547276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/>
          <p:cNvSpPr/>
          <p:nvPr/>
        </p:nvSpPr>
        <p:spPr>
          <a:xfrm>
            <a:off x="9861728" y="57147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/>
          <p:cNvSpPr/>
          <p:nvPr/>
        </p:nvSpPr>
        <p:spPr>
          <a:xfrm>
            <a:off x="9759430" y="598531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/>
          <p:cNvSpPr/>
          <p:nvPr/>
        </p:nvSpPr>
        <p:spPr>
          <a:xfrm>
            <a:off x="9861007" y="62357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/>
          <p:cNvSpPr/>
          <p:nvPr/>
        </p:nvSpPr>
        <p:spPr>
          <a:xfrm>
            <a:off x="9969749" y="597519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/>
          <p:cNvSpPr/>
          <p:nvPr/>
        </p:nvSpPr>
        <p:spPr>
          <a:xfrm>
            <a:off x="10198992" y="64652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/>
          <p:cNvSpPr/>
          <p:nvPr/>
        </p:nvSpPr>
        <p:spPr>
          <a:xfrm>
            <a:off x="10370350" y="622919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Oval 249"/>
          <p:cNvSpPr/>
          <p:nvPr/>
        </p:nvSpPr>
        <p:spPr>
          <a:xfrm>
            <a:off x="10451708" y="649799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/>
          <p:cNvSpPr/>
          <p:nvPr/>
        </p:nvSpPr>
        <p:spPr>
          <a:xfrm>
            <a:off x="10362783" y="57147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/>
          <p:cNvSpPr/>
          <p:nvPr/>
        </p:nvSpPr>
        <p:spPr>
          <a:xfrm>
            <a:off x="10072406" y="567026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/>
          <p:cNvSpPr/>
          <p:nvPr/>
        </p:nvSpPr>
        <p:spPr>
          <a:xfrm>
            <a:off x="9982057" y="54858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/>
          <p:cNvSpPr/>
          <p:nvPr/>
        </p:nvSpPr>
        <p:spPr>
          <a:xfrm>
            <a:off x="9892855" y="52587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/>
          <p:cNvSpPr/>
          <p:nvPr/>
        </p:nvSpPr>
        <p:spPr>
          <a:xfrm>
            <a:off x="9774811" y="49781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/>
          <p:cNvSpPr/>
          <p:nvPr/>
        </p:nvSpPr>
        <p:spPr>
          <a:xfrm>
            <a:off x="10077795" y="623609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/>
        </p:nvSpPr>
        <p:spPr>
          <a:xfrm>
            <a:off x="9943675" y="647546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9669744" y="47175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9370905" y="465944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/>
        </p:nvSpPr>
        <p:spPr>
          <a:xfrm>
            <a:off x="9047591" y="470497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10208081" y="59418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Oval 261"/>
          <p:cNvSpPr/>
          <p:nvPr/>
        </p:nvSpPr>
        <p:spPr>
          <a:xfrm>
            <a:off x="9846778" y="452295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/>
          <p:cNvSpPr/>
          <p:nvPr/>
        </p:nvSpPr>
        <p:spPr>
          <a:xfrm>
            <a:off x="9606424" y="446387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9892498" y="472945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/>
          <p:cNvSpPr/>
          <p:nvPr/>
        </p:nvSpPr>
        <p:spPr>
          <a:xfrm>
            <a:off x="10151233" y="472945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/>
        </p:nvSpPr>
        <p:spPr>
          <a:xfrm>
            <a:off x="10393317" y="51047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10063570" y="500946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/>
          <p:cNvSpPr/>
          <p:nvPr/>
        </p:nvSpPr>
        <p:spPr>
          <a:xfrm>
            <a:off x="10205047" y="528872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/>
        </p:nvSpPr>
        <p:spPr>
          <a:xfrm>
            <a:off x="10048597" y="447537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10632612" y="62357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Oval 270"/>
          <p:cNvSpPr/>
          <p:nvPr/>
        </p:nvSpPr>
        <p:spPr>
          <a:xfrm>
            <a:off x="10538083" y="54701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/>
          <p:cNvSpPr/>
          <p:nvPr/>
        </p:nvSpPr>
        <p:spPr>
          <a:xfrm>
            <a:off x="10606561" y="582285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Oval 272"/>
          <p:cNvSpPr/>
          <p:nvPr/>
        </p:nvSpPr>
        <p:spPr>
          <a:xfrm>
            <a:off x="7220896" y="11473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Oval 273"/>
          <p:cNvSpPr/>
          <p:nvPr/>
        </p:nvSpPr>
        <p:spPr>
          <a:xfrm>
            <a:off x="7410288" y="15206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/>
          <p:cNvSpPr/>
          <p:nvPr/>
        </p:nvSpPr>
        <p:spPr>
          <a:xfrm>
            <a:off x="7190471" y="17460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/>
          <p:cNvSpPr/>
          <p:nvPr/>
        </p:nvSpPr>
        <p:spPr>
          <a:xfrm>
            <a:off x="7509224" y="192394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Oval 276"/>
          <p:cNvSpPr/>
          <p:nvPr/>
        </p:nvSpPr>
        <p:spPr>
          <a:xfrm>
            <a:off x="7616890" y="127969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/>
        </p:nvSpPr>
        <p:spPr>
          <a:xfrm>
            <a:off x="7893588" y="214944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Oval 278"/>
          <p:cNvSpPr/>
          <p:nvPr/>
        </p:nvSpPr>
        <p:spPr>
          <a:xfrm>
            <a:off x="7817161" y="160818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/>
          <p:cNvSpPr/>
          <p:nvPr/>
        </p:nvSpPr>
        <p:spPr>
          <a:xfrm>
            <a:off x="8073370" y="187822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/>
          <p:cNvSpPr/>
          <p:nvPr/>
        </p:nvSpPr>
        <p:spPr>
          <a:xfrm>
            <a:off x="8295219" y="225062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/>
          <p:cNvSpPr/>
          <p:nvPr/>
        </p:nvSpPr>
        <p:spPr>
          <a:xfrm>
            <a:off x="7802148" y="244758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/>
          <p:cNvSpPr/>
          <p:nvPr/>
        </p:nvSpPr>
        <p:spPr>
          <a:xfrm>
            <a:off x="8201377" y="25588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/>
          <p:cNvSpPr/>
          <p:nvPr/>
        </p:nvSpPr>
        <p:spPr>
          <a:xfrm>
            <a:off x="7299417" y="224456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/>
          <p:cNvSpPr/>
          <p:nvPr/>
        </p:nvSpPr>
        <p:spPr>
          <a:xfrm>
            <a:off x="7020336" y="25032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/>
          <p:cNvSpPr/>
          <p:nvPr/>
        </p:nvSpPr>
        <p:spPr>
          <a:xfrm>
            <a:off x="6935875" y="286483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/>
          <p:cNvSpPr/>
          <p:nvPr/>
        </p:nvSpPr>
        <p:spPr>
          <a:xfrm>
            <a:off x="7415598" y="263617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/>
          <p:cNvSpPr/>
          <p:nvPr/>
        </p:nvSpPr>
        <p:spPr>
          <a:xfrm>
            <a:off x="7301759" y="295891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/>
          <p:cNvSpPr/>
          <p:nvPr/>
        </p:nvSpPr>
        <p:spPr>
          <a:xfrm>
            <a:off x="7631927" y="28688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/>
          <p:cNvSpPr/>
          <p:nvPr/>
        </p:nvSpPr>
        <p:spPr>
          <a:xfrm>
            <a:off x="7907767" y="283740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/>
          <p:cNvSpPr/>
          <p:nvPr/>
        </p:nvSpPr>
        <p:spPr>
          <a:xfrm>
            <a:off x="7854506" y="310089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/>
          <p:cNvSpPr/>
          <p:nvPr/>
        </p:nvSpPr>
        <p:spPr>
          <a:xfrm>
            <a:off x="8079403" y="316414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/>
          <p:cNvSpPr/>
          <p:nvPr/>
        </p:nvSpPr>
        <p:spPr>
          <a:xfrm>
            <a:off x="8243680" y="35628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/>
          <p:cNvSpPr/>
          <p:nvPr/>
        </p:nvSpPr>
        <p:spPr>
          <a:xfrm>
            <a:off x="7370679" y="325362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/>
          <p:cNvSpPr/>
          <p:nvPr/>
        </p:nvSpPr>
        <p:spPr>
          <a:xfrm>
            <a:off x="7046224" y="331512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/>
          <p:cNvSpPr/>
          <p:nvPr/>
        </p:nvSpPr>
        <p:spPr>
          <a:xfrm>
            <a:off x="7183387" y="365999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/>
          <p:cNvSpPr/>
          <p:nvPr/>
        </p:nvSpPr>
        <p:spPr>
          <a:xfrm>
            <a:off x="7520205" y="36151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/>
          <p:cNvSpPr/>
          <p:nvPr/>
        </p:nvSpPr>
        <p:spPr>
          <a:xfrm>
            <a:off x="7703692" y="334033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/>
          <p:cNvSpPr/>
          <p:nvPr/>
        </p:nvSpPr>
        <p:spPr>
          <a:xfrm>
            <a:off x="7876750" y="34886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/>
          <p:cNvSpPr/>
          <p:nvPr/>
        </p:nvSpPr>
        <p:spPr>
          <a:xfrm>
            <a:off x="7682406" y="386152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/>
          <p:cNvSpPr/>
          <p:nvPr/>
        </p:nvSpPr>
        <p:spPr>
          <a:xfrm>
            <a:off x="8010349" y="382375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/>
          <p:cNvSpPr/>
          <p:nvPr/>
        </p:nvSpPr>
        <p:spPr>
          <a:xfrm>
            <a:off x="7534538" y="42631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/>
          <p:cNvSpPr/>
          <p:nvPr/>
        </p:nvSpPr>
        <p:spPr>
          <a:xfrm>
            <a:off x="7323684" y="400801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/>
          <p:cNvSpPr/>
          <p:nvPr/>
        </p:nvSpPr>
        <p:spPr>
          <a:xfrm>
            <a:off x="7886973" y="422008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/>
          <p:cNvSpPr/>
          <p:nvPr/>
        </p:nvSpPr>
        <p:spPr>
          <a:xfrm>
            <a:off x="8050179" y="440812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/>
          <p:cNvSpPr/>
          <p:nvPr/>
        </p:nvSpPr>
        <p:spPr>
          <a:xfrm>
            <a:off x="7829632" y="460533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Oval 306"/>
          <p:cNvSpPr/>
          <p:nvPr/>
        </p:nvSpPr>
        <p:spPr>
          <a:xfrm>
            <a:off x="7520205" y="463726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/>
          <p:cNvSpPr/>
          <p:nvPr/>
        </p:nvSpPr>
        <p:spPr>
          <a:xfrm>
            <a:off x="8411703" y="38807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/>
          <p:cNvSpPr/>
          <p:nvPr/>
        </p:nvSpPr>
        <p:spPr>
          <a:xfrm>
            <a:off x="8257220" y="407773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Oval 309"/>
          <p:cNvSpPr/>
          <p:nvPr/>
        </p:nvSpPr>
        <p:spPr>
          <a:xfrm>
            <a:off x="8355236" y="436083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/>
          <p:cNvSpPr/>
          <p:nvPr/>
        </p:nvSpPr>
        <p:spPr>
          <a:xfrm>
            <a:off x="8598577" y="41418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/>
          <p:cNvSpPr/>
          <p:nvPr/>
        </p:nvSpPr>
        <p:spPr>
          <a:xfrm>
            <a:off x="8666454" y="384762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/>
          <p:cNvSpPr/>
          <p:nvPr/>
        </p:nvSpPr>
        <p:spPr>
          <a:xfrm>
            <a:off x="8538054" y="359711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/>
          <p:cNvSpPr/>
          <p:nvPr/>
        </p:nvSpPr>
        <p:spPr>
          <a:xfrm>
            <a:off x="8430035" y="32527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Oval 314"/>
          <p:cNvSpPr/>
          <p:nvPr/>
        </p:nvSpPr>
        <p:spPr>
          <a:xfrm>
            <a:off x="8351382" y="290386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Oval 315"/>
          <p:cNvSpPr/>
          <p:nvPr/>
        </p:nvSpPr>
        <p:spPr>
          <a:xfrm>
            <a:off x="8803950" y="187964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Oval 316"/>
          <p:cNvSpPr/>
          <p:nvPr/>
        </p:nvSpPr>
        <p:spPr>
          <a:xfrm>
            <a:off x="8636192" y="210497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Oval 317"/>
          <p:cNvSpPr/>
          <p:nvPr/>
        </p:nvSpPr>
        <p:spPr>
          <a:xfrm>
            <a:off x="8766446" y="241661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Oval 318"/>
          <p:cNvSpPr/>
          <p:nvPr/>
        </p:nvSpPr>
        <p:spPr>
          <a:xfrm>
            <a:off x="8960839" y="220206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Oval 319"/>
          <p:cNvSpPr/>
          <p:nvPr/>
        </p:nvSpPr>
        <p:spPr>
          <a:xfrm>
            <a:off x="9065583" y="194072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Oval 320"/>
          <p:cNvSpPr/>
          <p:nvPr/>
        </p:nvSpPr>
        <p:spPr>
          <a:xfrm>
            <a:off x="8888970" y="261921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Oval 321"/>
          <p:cNvSpPr/>
          <p:nvPr/>
        </p:nvSpPr>
        <p:spPr>
          <a:xfrm>
            <a:off x="8557748" y="25225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Oval 322"/>
          <p:cNvSpPr/>
          <p:nvPr/>
        </p:nvSpPr>
        <p:spPr>
          <a:xfrm>
            <a:off x="8649249" y="286531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Oval 323"/>
          <p:cNvSpPr/>
          <p:nvPr/>
        </p:nvSpPr>
        <p:spPr>
          <a:xfrm>
            <a:off x="9021120" y="297852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Oval 324"/>
          <p:cNvSpPr/>
          <p:nvPr/>
        </p:nvSpPr>
        <p:spPr>
          <a:xfrm>
            <a:off x="8773460" y="328345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Oval 325"/>
          <p:cNvSpPr/>
          <p:nvPr/>
        </p:nvSpPr>
        <p:spPr>
          <a:xfrm>
            <a:off x="9587992" y="2147204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Oval 326"/>
          <p:cNvSpPr/>
          <p:nvPr/>
        </p:nvSpPr>
        <p:spPr>
          <a:xfrm>
            <a:off x="9528184" y="264889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Oval 327"/>
          <p:cNvSpPr/>
          <p:nvPr/>
        </p:nvSpPr>
        <p:spPr>
          <a:xfrm>
            <a:off x="9281169" y="279148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Oval 328"/>
          <p:cNvSpPr/>
          <p:nvPr/>
        </p:nvSpPr>
        <p:spPr>
          <a:xfrm>
            <a:off x="9636951" y="288708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Oval 329"/>
          <p:cNvSpPr/>
          <p:nvPr/>
        </p:nvSpPr>
        <p:spPr>
          <a:xfrm>
            <a:off x="9425933" y="314959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Oval 330"/>
          <p:cNvSpPr/>
          <p:nvPr/>
        </p:nvSpPr>
        <p:spPr>
          <a:xfrm>
            <a:off x="9178936" y="316682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Oval 331"/>
          <p:cNvSpPr/>
          <p:nvPr/>
        </p:nvSpPr>
        <p:spPr>
          <a:xfrm>
            <a:off x="9707971" y="325744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Oval 332"/>
          <p:cNvSpPr/>
          <p:nvPr/>
        </p:nvSpPr>
        <p:spPr>
          <a:xfrm>
            <a:off x="9484261" y="3419839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Oval 333"/>
          <p:cNvSpPr/>
          <p:nvPr/>
        </p:nvSpPr>
        <p:spPr>
          <a:xfrm>
            <a:off x="9682671" y="3612075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Oval 334"/>
          <p:cNvSpPr/>
          <p:nvPr/>
        </p:nvSpPr>
        <p:spPr>
          <a:xfrm>
            <a:off x="9131186" y="345117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Oval 335"/>
          <p:cNvSpPr/>
          <p:nvPr/>
        </p:nvSpPr>
        <p:spPr>
          <a:xfrm>
            <a:off x="8933407" y="366861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Oval 336"/>
          <p:cNvSpPr/>
          <p:nvPr/>
        </p:nvSpPr>
        <p:spPr>
          <a:xfrm>
            <a:off x="9121215" y="391071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Oval 337"/>
          <p:cNvSpPr/>
          <p:nvPr/>
        </p:nvSpPr>
        <p:spPr>
          <a:xfrm>
            <a:off x="8912490" y="4093850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Oval 338"/>
          <p:cNvSpPr/>
          <p:nvPr/>
        </p:nvSpPr>
        <p:spPr>
          <a:xfrm>
            <a:off x="9412930" y="37280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Oval 339"/>
          <p:cNvSpPr/>
          <p:nvPr/>
        </p:nvSpPr>
        <p:spPr>
          <a:xfrm>
            <a:off x="9587992" y="387324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Oval 340"/>
          <p:cNvSpPr/>
          <p:nvPr/>
        </p:nvSpPr>
        <p:spPr>
          <a:xfrm>
            <a:off x="9804416" y="3889261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Oval 341"/>
          <p:cNvSpPr/>
          <p:nvPr/>
        </p:nvSpPr>
        <p:spPr>
          <a:xfrm>
            <a:off x="10370009" y="5393608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Oval 342"/>
          <p:cNvSpPr/>
          <p:nvPr/>
        </p:nvSpPr>
        <p:spPr>
          <a:xfrm>
            <a:off x="10230941" y="5060302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/>
          <p:cNvSpPr/>
          <p:nvPr/>
        </p:nvSpPr>
        <p:spPr>
          <a:xfrm>
            <a:off x="10234344" y="4562086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Oval 344"/>
          <p:cNvSpPr/>
          <p:nvPr/>
        </p:nvSpPr>
        <p:spPr>
          <a:xfrm>
            <a:off x="10031634" y="431346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Oval 345"/>
          <p:cNvSpPr/>
          <p:nvPr/>
        </p:nvSpPr>
        <p:spPr>
          <a:xfrm>
            <a:off x="6347412" y="171817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/>
          <p:cNvSpPr/>
          <p:nvPr/>
        </p:nvSpPr>
        <p:spPr>
          <a:xfrm>
            <a:off x="6379954" y="2707587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Oval 347"/>
          <p:cNvSpPr/>
          <p:nvPr/>
        </p:nvSpPr>
        <p:spPr>
          <a:xfrm>
            <a:off x="8439135" y="1883593"/>
            <a:ext cx="54864" cy="54864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15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370" y="170405"/>
            <a:ext cx="9553260" cy="651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534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7" b="100000" l="2810" r="92893">
                        <a14:foregroundMark x1="78430" y1="85084" x2="51405" y2="91918"/>
                        <a14:foregroundMark x1="39050" y1="98751" x2="53636" y2="93020"/>
                        <a14:foregroundMark x1="54256" y1="94048" x2="46942" y2="98751"/>
                        <a14:foregroundMark x1="3636" y1="1984" x2="13554" y2="1616"/>
                        <a14:foregroundMark x1="83264" y1="53784" x2="78512" y2="79280"/>
                        <a14:backgroundMark x1="32397" y1="3453" x2="20124" y2="882"/>
                        <a14:backgroundMark x1="51818" y1="4335" x2="67810" y2="1470"/>
                        <a14:backgroundMark x1="64876" y1="1470" x2="85909" y2="3453"/>
                        <a14:backgroundMark x1="59091" y1="91697" x2="80331" y2="89052"/>
                        <a14:backgroundMark x1="58802" y1="92065" x2="49876" y2="99486"/>
                        <a14:backgroundMark x1="48264" y1="99118" x2="53636" y2="96032"/>
                        <a14:backgroundMark x1="4669" y1="14916" x2="13760" y2="53417"/>
                        <a14:backgroundMark x1="15289" y1="53417" x2="26942" y2="73181"/>
                        <a14:backgroundMark x1="83884" y1="55841" x2="79256" y2="7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942">
            <a:off x="2451452" y="628852"/>
            <a:ext cx="10098947" cy="5680657"/>
          </a:xfrm>
          <a:prstGeom prst="rect">
            <a:avLst/>
          </a:prstGeom>
        </p:spPr>
      </p:pic>
      <p:sp>
        <p:nvSpPr>
          <p:cNvPr id="20" name="Arc 19"/>
          <p:cNvSpPr/>
          <p:nvPr/>
        </p:nvSpPr>
        <p:spPr>
          <a:xfrm rot="14351667">
            <a:off x="3876270" y="5157266"/>
            <a:ext cx="2910866" cy="1176722"/>
          </a:xfrm>
          <a:prstGeom prst="arc">
            <a:avLst>
              <a:gd name="adj1" fmla="val 1357977"/>
              <a:gd name="adj2" fmla="val 9309656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c 38"/>
          <p:cNvSpPr/>
          <p:nvPr/>
        </p:nvSpPr>
        <p:spPr>
          <a:xfrm rot="3588786">
            <a:off x="1761457" y="269576"/>
            <a:ext cx="6964480" cy="3546906"/>
          </a:xfrm>
          <a:prstGeom prst="arc">
            <a:avLst>
              <a:gd name="adj1" fmla="val 1895855"/>
              <a:gd name="adj2" fmla="val 9357835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10299853" y="1134530"/>
            <a:ext cx="1634915" cy="41567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10299853" y="5291299"/>
            <a:ext cx="1" cy="5424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9942" flipH="1">
            <a:off x="8218741" y="5779539"/>
            <a:ext cx="2079703" cy="1084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6239011" y="5833750"/>
            <a:ext cx="1978321" cy="75859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endCxn id="20" idx="2"/>
          </p:cNvCxnSpPr>
          <p:nvPr/>
        </p:nvCxnSpPr>
        <p:spPr>
          <a:xfrm flipH="1" flipV="1">
            <a:off x="6202625" y="6340964"/>
            <a:ext cx="36386" cy="24926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10634971" y="1010118"/>
            <a:ext cx="1299797" cy="1244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Arc 39"/>
          <p:cNvSpPr/>
          <p:nvPr/>
        </p:nvSpPr>
        <p:spPr>
          <a:xfrm rot="10360200">
            <a:off x="4867136" y="931249"/>
            <a:ext cx="7531078" cy="3705605"/>
          </a:xfrm>
          <a:prstGeom prst="arc">
            <a:avLst>
              <a:gd name="adj1" fmla="val 2600667"/>
              <a:gd name="adj2" fmla="val 875017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c 42"/>
          <p:cNvSpPr/>
          <p:nvPr/>
        </p:nvSpPr>
        <p:spPr>
          <a:xfrm rot="11723435">
            <a:off x="802105" y="531128"/>
            <a:ext cx="7275889" cy="3890909"/>
          </a:xfrm>
          <a:prstGeom prst="arc">
            <a:avLst>
              <a:gd name="adj1" fmla="val 2341703"/>
              <a:gd name="adj2" fmla="val 8327246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38" t="3611" r="26096" b="21389"/>
          <a:stretch/>
        </p:blipFill>
        <p:spPr>
          <a:xfrm rot="21047530">
            <a:off x="987123" y="334865"/>
            <a:ext cx="1887748" cy="6534512"/>
          </a:xfrm>
          <a:prstGeom prst="rect">
            <a:avLst/>
          </a:prstGeom>
        </p:spPr>
      </p:pic>
      <p:cxnSp>
        <p:nvCxnSpPr>
          <p:cNvPr id="59" name="Straight Connector 58"/>
          <p:cNvCxnSpPr/>
          <p:nvPr/>
        </p:nvCxnSpPr>
        <p:spPr>
          <a:xfrm>
            <a:off x="2301963" y="382807"/>
            <a:ext cx="228586" cy="62519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2199553" y="382807"/>
            <a:ext cx="1024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1313017" y="382807"/>
            <a:ext cx="886536" cy="9356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1313016" y="1318437"/>
            <a:ext cx="308787" cy="256244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flipV="1">
            <a:off x="1477926" y="3880884"/>
            <a:ext cx="128572" cy="4146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rc 76"/>
          <p:cNvSpPr/>
          <p:nvPr/>
        </p:nvSpPr>
        <p:spPr>
          <a:xfrm rot="4509591">
            <a:off x="-131496" y="5184236"/>
            <a:ext cx="3431270" cy="425262"/>
          </a:xfrm>
          <a:prstGeom prst="arc">
            <a:avLst>
              <a:gd name="adj1" fmla="val 11311393"/>
              <a:gd name="adj2" fmla="val 21229889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Connector 77"/>
          <p:cNvCxnSpPr/>
          <p:nvPr/>
        </p:nvCxnSpPr>
        <p:spPr>
          <a:xfrm flipH="1">
            <a:off x="2045643" y="6634716"/>
            <a:ext cx="49190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8046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rc 2"/>
          <p:cNvSpPr/>
          <p:nvPr/>
        </p:nvSpPr>
        <p:spPr>
          <a:xfrm rot="3588786">
            <a:off x="1761457" y="269576"/>
            <a:ext cx="6964480" cy="3546906"/>
          </a:xfrm>
          <a:prstGeom prst="arc">
            <a:avLst>
              <a:gd name="adj1" fmla="val 1895855"/>
              <a:gd name="adj2" fmla="val 9357835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c 1"/>
          <p:cNvSpPr/>
          <p:nvPr/>
        </p:nvSpPr>
        <p:spPr>
          <a:xfrm rot="14351667">
            <a:off x="3876270" y="5157266"/>
            <a:ext cx="2910866" cy="1176722"/>
          </a:xfrm>
          <a:prstGeom prst="arc">
            <a:avLst>
              <a:gd name="adj1" fmla="val 1357977"/>
              <a:gd name="adj2" fmla="val 9309656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10299853" y="1134530"/>
            <a:ext cx="1634915" cy="41567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V="1">
            <a:off x="10299853" y="5291299"/>
            <a:ext cx="1" cy="5424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169942" flipH="1">
            <a:off x="8218741" y="5779539"/>
            <a:ext cx="2079703" cy="1084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6239011" y="5833750"/>
            <a:ext cx="1978321" cy="75859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2" idx="2"/>
          </p:cNvCxnSpPr>
          <p:nvPr/>
        </p:nvCxnSpPr>
        <p:spPr>
          <a:xfrm flipH="1" flipV="1">
            <a:off x="6202625" y="6340964"/>
            <a:ext cx="36386" cy="24926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 flipV="1">
            <a:off x="10634971" y="1010118"/>
            <a:ext cx="1299797" cy="1244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rc 9"/>
          <p:cNvSpPr/>
          <p:nvPr/>
        </p:nvSpPr>
        <p:spPr>
          <a:xfrm rot="10360200">
            <a:off x="4867136" y="931249"/>
            <a:ext cx="7531078" cy="3705605"/>
          </a:xfrm>
          <a:prstGeom prst="arc">
            <a:avLst>
              <a:gd name="adj1" fmla="val 2600667"/>
              <a:gd name="adj2" fmla="val 875017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c 10"/>
          <p:cNvSpPr/>
          <p:nvPr/>
        </p:nvSpPr>
        <p:spPr>
          <a:xfrm rot="11723435">
            <a:off x="802105" y="531128"/>
            <a:ext cx="7275889" cy="3890909"/>
          </a:xfrm>
          <a:prstGeom prst="arc">
            <a:avLst>
              <a:gd name="adj1" fmla="val 2341703"/>
              <a:gd name="adj2" fmla="val 8327246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2301963" y="382807"/>
            <a:ext cx="228586" cy="625190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2199553" y="382807"/>
            <a:ext cx="10240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1313017" y="382807"/>
            <a:ext cx="886536" cy="9356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313016" y="1318437"/>
            <a:ext cx="308787" cy="256244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477926" y="3880884"/>
            <a:ext cx="128572" cy="4146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c 16"/>
          <p:cNvSpPr/>
          <p:nvPr/>
        </p:nvSpPr>
        <p:spPr>
          <a:xfrm rot="4509591">
            <a:off x="-131496" y="5184236"/>
            <a:ext cx="3431270" cy="425262"/>
          </a:xfrm>
          <a:prstGeom prst="arc">
            <a:avLst>
              <a:gd name="adj1" fmla="val 11311393"/>
              <a:gd name="adj2" fmla="val 21229889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 flipH="1">
            <a:off x="2045643" y="6634716"/>
            <a:ext cx="49190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3660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7" b="100000" l="2810" r="92893">
                        <a14:foregroundMark x1="78430" y1="85084" x2="51405" y2="91918"/>
                        <a14:foregroundMark x1="39050" y1="98751" x2="53636" y2="93020"/>
                        <a14:foregroundMark x1="54256" y1="94048" x2="46942" y2="98751"/>
                        <a14:foregroundMark x1="3636" y1="1984" x2="13554" y2="1616"/>
                        <a14:foregroundMark x1="83264" y1="53784" x2="78512" y2="79280"/>
                        <a14:backgroundMark x1="32397" y1="3453" x2="20124" y2="882"/>
                        <a14:backgroundMark x1="51818" y1="4335" x2="67810" y2="1470"/>
                        <a14:backgroundMark x1="64876" y1="1470" x2="85909" y2="3453"/>
                        <a14:backgroundMark x1="59091" y1="91697" x2="80331" y2="89052"/>
                        <a14:backgroundMark x1="58802" y1="92065" x2="49876" y2="99486"/>
                        <a14:backgroundMark x1="48264" y1="99118" x2="53636" y2="96032"/>
                        <a14:backgroundMark x1="4669" y1="14916" x2="13760" y2="53417"/>
                        <a14:backgroundMark x1="15289" y1="53417" x2="26942" y2="73181"/>
                        <a14:backgroundMark x1="83884" y1="55841" x2="79256" y2="78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942">
            <a:off x="2451452" y="628852"/>
            <a:ext cx="10098947" cy="56806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38" t="3611" r="26096" b="21389"/>
          <a:stretch/>
        </p:blipFill>
        <p:spPr>
          <a:xfrm rot="21047530">
            <a:off x="987123" y="334865"/>
            <a:ext cx="1887748" cy="65345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975" y="266503"/>
            <a:ext cx="10662828" cy="6389162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 flipV="1">
            <a:off x="8274050" y="5187950"/>
            <a:ext cx="2025650" cy="8890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8197850" y="5187950"/>
            <a:ext cx="76200" cy="64770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c 17"/>
          <p:cNvSpPr/>
          <p:nvPr/>
        </p:nvSpPr>
        <p:spPr>
          <a:xfrm rot="3804139">
            <a:off x="2681988" y="1984012"/>
            <a:ext cx="7372363" cy="2286833"/>
          </a:xfrm>
          <a:prstGeom prst="arc">
            <a:avLst>
              <a:gd name="adj1" fmla="val 12997610"/>
              <a:gd name="adj2" fmla="val 20641135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8"/>
          <p:cNvSpPr/>
          <p:nvPr/>
        </p:nvSpPr>
        <p:spPr>
          <a:xfrm rot="5563369">
            <a:off x="7696137" y="2367323"/>
            <a:ext cx="5002464" cy="1103357"/>
          </a:xfrm>
          <a:prstGeom prst="arc">
            <a:avLst>
              <a:gd name="adj1" fmla="val 11416161"/>
              <a:gd name="adj2" fmla="val 21119291"/>
            </a:avLst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7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</Words>
  <Application>Microsoft Office PowerPoint</Application>
  <PresentationFormat>Widescreen</PresentationFormat>
  <Paragraphs>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South Dakota School of Mines and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LaHood-Burns, Murray M.</dc:creator>
  <cp:lastModifiedBy>LaHood-Burns, Murray M.</cp:lastModifiedBy>
  <cp:revision>2</cp:revision>
  <dcterms:created xsi:type="dcterms:W3CDTF">2016-10-30T17:55:34Z</dcterms:created>
  <dcterms:modified xsi:type="dcterms:W3CDTF">2016-10-30T18:14:00Z</dcterms:modified>
</cp:coreProperties>
</file>

<file path=docProps/thumbnail.jpeg>
</file>